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多态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用Java程序完成以下场景：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有一个主人（Master），他养了两只宠物（Pet），一只宠物是狗（Dog），名字叫“旺财”，另一只宠物是猫（Cat），名字叫“小花”，现在有两种食物（Food），分别是骨头（Bone）和鱼（Fish）。主人分别给两只宠物喂食物，两只宠物厌食，狗只吃骨头（如果主人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喂狗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吃别的食物，就显示“狗不吃某某食物”）；猫只吃鱼（如果主人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喂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猫吃别的食物，就显示“猫不吃某某食物”）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解题思路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确定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题目中一共出现了几个类。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2.正确的设计类与类之间的关系，利用继承关系完成初步设计。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3.使用instanceof知识点判断传入的食物对象是否属于某一个食物类，再使用逻辑判断，得出最后的结果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</a:rPr>
              <a:t>4.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在Test类中进行测试。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1.能够根据题目要求正确的梳理类与类之间的关系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2.熟练掌握继承的用法，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巩固继承思想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熟练的运用多态的特性，简化代码，提高代码的重用性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</a:rPr>
              <a:t>4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.利用instanceof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对实例进行类型所属的判断</a:t>
            </a:r>
            <a:endParaRPr lang="zh-CN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张三可以开关家里的任何电器，比如电灯、电视、电扇等。使用继承和多态来实现开关电器的方法。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演示</Application>
  <PresentationFormat>宽屏</PresentationFormat>
  <Paragraphs>34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431</cp:revision>
  <dcterms:created xsi:type="dcterms:W3CDTF">2015-04-10T07:59:00Z</dcterms:created>
  <dcterms:modified xsi:type="dcterms:W3CDTF">2017-12-11T05:17:58Z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