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继承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完成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以下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功能要求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1）定义一个(Person)类,包含属性：姓名，年龄，性别；写好相关的方法，能够构造的时候初始化或者后续修改属性值。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）定义一个Employee类继承于Person类，包含新的属性：职位；写好相关的方法，能够构造的时候初始化或者后续修改属性值，重写equals方法，规则：当两个对象的姓名，年龄，性别，职位都相等时返回true，否则返回false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3）写一个测试类进行相关测试（要求可以打印对象的信息，能够比较对象是否"相等"）。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1.正确创建Person类，并且提供相应的方法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2.正确创建Employee类，并且继承于Person类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3.根据题目要求，重写equals方法，比较规则按照题目要求中的姓名，年龄，性别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，职位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4.在Test类中创建对象进行比较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1.根据题目要求能够熟练的创建类，并且编写好相关的方法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2.根据题目的要求能够熟练的重写equals方法，并且理解equals方法的本质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在本题的基础上，扩展一个经理类，继承于员工类，并且具有自己特有的属性奖金，要求创建2个经理的对象，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比较规则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姓名，年龄，性别，职位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，奖金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，通过equals方法比较2个对象是否相同。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33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437</cp:revision>
  <dcterms:created xsi:type="dcterms:W3CDTF">2015-04-10T07:59:00Z</dcterms:created>
  <dcterms:modified xsi:type="dcterms:W3CDTF">2017-12-11T07:36:33Z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