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故事描述：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sz="4000" dirty="0" smtClean="0">
                <a:solidFill>
                  <a:schemeClr val="accent4"/>
                </a:solidFill>
                <a:effectLst/>
              </a:rPr>
              <a:t>三国演义中有这么一个故事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刘备去江东，诸葛亮事先准备了3个锦囊给予赵云，在关键时候使用。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三个妙计分别是</a:t>
            </a:r>
            <a:r>
              <a:rPr lang="en-US" sz="4000" dirty="0" smtClean="0">
                <a:solidFill>
                  <a:schemeClr val="accent4"/>
                </a:solidFill>
                <a:effectLst/>
              </a:rPr>
              <a:t>	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1.找乔国老帮忙     </a:t>
            </a:r>
            <a:r>
              <a:rPr lang="en-US" sz="4000" dirty="0" smtClean="0">
                <a:solidFill>
                  <a:schemeClr val="accent4"/>
                </a:solidFill>
                <a:effectLst/>
              </a:rPr>
              <a:t>					 	 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2.求吴国太放行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    </a:t>
            </a:r>
            <a:r>
              <a:rPr lang="en-US" sz="4000" dirty="0" smtClean="0">
                <a:solidFill>
                  <a:schemeClr val="accent4"/>
                </a:solidFill>
                <a:effectLst/>
              </a:rPr>
              <a:t>		    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 3.孙夫人断后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设计一个程序，模拟赵云使用锦囊的过程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1.确定该题目中出现了几个类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和接口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2.确定类于类之间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或者类与接口之间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的关系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3.该题目是一个策略模式的经典案例，刘备作为Test测试类，赵云作为一个类，具有一个关键的行为就是使用锦囊。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4.锦囊作为一个接口，应该对应有3个实现类，赵云每次调用的时候只负责使用锦囊，具体使用哪个锦囊，由具体传入实例决定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5.在Test类中创建好需要的对象，测试结果。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1.熟练掌握接口的使用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2.理解策略模式的意义，策略模式在这种算法和行为上稍有不同，并且需要切换算法的场景下使用尤为适合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使用策略模式的设计方式来实现对数组的排序，提供两种具体的实施策略，冒泡排序法和选择排序法。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36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445</cp:revision>
  <dcterms:created xsi:type="dcterms:W3CDTF">2015-04-10T07:59:00Z</dcterms:created>
  <dcterms:modified xsi:type="dcterms:W3CDTF">2017-12-11T10:46:55Z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