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条件语句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从键盘输入一个百分制分数，将其转化为等级分输出。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90以上，等级为A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80-90,等级为B，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70-80,等级为C，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60-70，等级为D，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60分以下，等级为E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要求用switch编写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1.创建浮点型变量接收用户输入的成绩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2.将浮点型强制转换成整型取出输入分数的十位数进行case的精确匹配。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3.使用switch case 的穿透，将0-60分划分为一个区域进行匹配。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Switch case结构的条件结构使用在匹配精确值上，通过这道题目可以发现在这里使用switch case结构并不能独自完成题目的要求，还是要通过if语句进行帮助。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大家可以通过if语句的结构对这道题再次进行编写，巩固知识点。</a:t>
            </a:r>
            <a:endParaRPr 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380</cp:revision>
  <dcterms:created xsi:type="dcterms:W3CDTF">2015-04-10T07:59:00Z</dcterms:created>
  <dcterms:modified xsi:type="dcterms:W3CDTF">2017-11-15T06:24:50Z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