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9"/>
  </p:notesMasterIdLst>
  <p:sldIdLst>
    <p:sldId id="256" r:id="rId4"/>
    <p:sldId id="261" r:id="rId5"/>
    <p:sldId id="264" r:id="rId6"/>
    <p:sldId id="271" r:id="rId7"/>
    <p:sldId id="270" r:id="rId8"/>
    <p:sldId id="265" r:id="rId9"/>
    <p:sldId id="284" r:id="rId10"/>
    <p:sldId id="286" r:id="rId11"/>
    <p:sldId id="272" r:id="rId12"/>
    <p:sldId id="303" r:id="rId13"/>
    <p:sldId id="290" r:id="rId14"/>
    <p:sldId id="289" r:id="rId15"/>
    <p:sldId id="300" r:id="rId16"/>
    <p:sldId id="299" r:id="rId17"/>
    <p:sldId id="262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5" autoAdjust="0"/>
    <p:restoredTop sz="96196" autoAdjust="0"/>
  </p:normalViewPr>
  <p:slideViewPr>
    <p:cSldViewPr>
      <p:cViewPr varScale="1">
        <p:scale>
          <a:sx n="150" d="100"/>
          <a:sy n="150" d="100"/>
        </p:scale>
        <p:origin x="184" y="568"/>
      </p:cViewPr>
      <p:guideLst>
        <p:guide orient="horz" pos="1620"/>
        <p:guide pos="2880"/>
        <p:guide orient="horz" pos="1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89311-B830-475E-80F1-E166C91F26EF}" type="datetimeFigureOut">
              <a:rPr lang="en-US" smtClean="0"/>
              <a:t>11/25/19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94226-DCFC-4059-B351-D1AEFFD67F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4226-DCFC-4059-B351-D1AEFFD67F2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1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50000">
                <a:schemeClr val="bg1">
                  <a:alpha val="88000"/>
                </a:schemeClr>
              </a:gs>
              <a:gs pos="100000">
                <a:schemeClr val="bg1"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625257"/>
            <a:ext cx="9144000" cy="47811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FREE PPT TEMPLATES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03374"/>
            <a:ext cx="9144000" cy="47744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045692"/>
            <a:ext cx="9153525" cy="2097807"/>
          </a:xfrm>
          <a:custGeom>
            <a:avLst/>
            <a:gdLst>
              <a:gd name="connsiteX0" fmla="*/ 0 w 9144000"/>
              <a:gd name="connsiteY0" fmla="*/ 0 h 1059582"/>
              <a:gd name="connsiteX1" fmla="*/ 9144000 w 9144000"/>
              <a:gd name="connsiteY1" fmla="*/ 0 h 1059582"/>
              <a:gd name="connsiteX2" fmla="*/ 9144000 w 9144000"/>
              <a:gd name="connsiteY2" fmla="*/ 1059582 h 1059582"/>
              <a:gd name="connsiteX3" fmla="*/ 0 w 9144000"/>
              <a:gd name="connsiteY3" fmla="*/ 1059582 h 1059582"/>
              <a:gd name="connsiteX4" fmla="*/ 0 w 9144000"/>
              <a:gd name="connsiteY4" fmla="*/ 0 h 1059582"/>
              <a:gd name="connsiteX0" fmla="*/ 0 w 9153525"/>
              <a:gd name="connsiteY0" fmla="*/ 1038225 h 2097807"/>
              <a:gd name="connsiteX1" fmla="*/ 9153525 w 9153525"/>
              <a:gd name="connsiteY1" fmla="*/ 0 h 2097807"/>
              <a:gd name="connsiteX2" fmla="*/ 9144000 w 9153525"/>
              <a:gd name="connsiteY2" fmla="*/ 2097807 h 2097807"/>
              <a:gd name="connsiteX3" fmla="*/ 0 w 9153525"/>
              <a:gd name="connsiteY3" fmla="*/ 2097807 h 2097807"/>
              <a:gd name="connsiteX4" fmla="*/ 0 w 9153525"/>
              <a:gd name="connsiteY4" fmla="*/ 1038225 h 209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2097807">
                <a:moveTo>
                  <a:pt x="0" y="1038225"/>
                </a:moveTo>
                <a:lnTo>
                  <a:pt x="9153525" y="0"/>
                </a:lnTo>
                <a:lnTo>
                  <a:pt x="9144000" y="2097807"/>
                </a:lnTo>
                <a:lnTo>
                  <a:pt x="0" y="2097807"/>
                </a:lnTo>
                <a:lnTo>
                  <a:pt x="0" y="10382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14344"/>
            <a:ext cx="3816424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0" y="1374774"/>
            <a:ext cx="3455535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94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942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35891" y="3075998"/>
            <a:ext cx="2862064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9088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94420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43942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689088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59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14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ame 3"/>
          <p:cNvSpPr/>
          <p:nvPr userDrawn="1"/>
        </p:nvSpPr>
        <p:spPr>
          <a:xfrm>
            <a:off x="54000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 userDrawn="1"/>
        </p:nvSpPr>
        <p:spPr>
          <a:xfrm>
            <a:off x="327608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601216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5371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83054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2587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757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55576" y="466625"/>
            <a:ext cx="7620148" cy="4212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94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9F2EC2D3-607F-4842-8AB5-DAC56E382FA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6120680" cy="4752526"/>
          </a:xfrm>
          <a:custGeom>
            <a:avLst/>
            <a:gdLst>
              <a:gd name="connsiteX0" fmla="*/ 2088232 w 6120680"/>
              <a:gd name="connsiteY0" fmla="*/ 0 h 4752526"/>
              <a:gd name="connsiteX1" fmla="*/ 4032448 w 6120680"/>
              <a:gd name="connsiteY1" fmla="*/ 0 h 4752526"/>
              <a:gd name="connsiteX2" fmla="*/ 4032448 w 6120680"/>
              <a:gd name="connsiteY2" fmla="*/ 4752526 h 4752526"/>
              <a:gd name="connsiteX3" fmla="*/ 2088232 w 6120680"/>
              <a:gd name="connsiteY3" fmla="*/ 4752526 h 4752526"/>
              <a:gd name="connsiteX4" fmla="*/ 0 w 6120680"/>
              <a:gd name="connsiteY4" fmla="*/ 0 h 4752526"/>
              <a:gd name="connsiteX5" fmla="*/ 1944216 w 6120680"/>
              <a:gd name="connsiteY5" fmla="*/ 0 h 4752526"/>
              <a:gd name="connsiteX6" fmla="*/ 1944216 w 6120680"/>
              <a:gd name="connsiteY6" fmla="*/ 4752526 h 4752526"/>
              <a:gd name="connsiteX7" fmla="*/ 0 w 6120680"/>
              <a:gd name="connsiteY7" fmla="*/ 4752526 h 4752526"/>
              <a:gd name="connsiteX8" fmla="*/ 4176464 w 6120680"/>
              <a:gd name="connsiteY8" fmla="*/ 0 h 4752526"/>
              <a:gd name="connsiteX9" fmla="*/ 6120680 w 6120680"/>
              <a:gd name="connsiteY9" fmla="*/ 0 h 4752526"/>
              <a:gd name="connsiteX10" fmla="*/ 6120680 w 6120680"/>
              <a:gd name="connsiteY10" fmla="*/ 4752526 h 4752526"/>
              <a:gd name="connsiteX11" fmla="*/ 4176464 w 6120680"/>
              <a:gd name="connsiteY11" fmla="*/ 4752526 h 475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20680" h="4752526">
                <a:moveTo>
                  <a:pt x="2088232" y="0"/>
                </a:moveTo>
                <a:lnTo>
                  <a:pt x="4032448" y="0"/>
                </a:lnTo>
                <a:lnTo>
                  <a:pt x="4032448" y="4752526"/>
                </a:lnTo>
                <a:lnTo>
                  <a:pt x="2088232" y="4752526"/>
                </a:lnTo>
                <a:close/>
                <a:moveTo>
                  <a:pt x="0" y="0"/>
                </a:moveTo>
                <a:lnTo>
                  <a:pt x="1944216" y="0"/>
                </a:lnTo>
                <a:lnTo>
                  <a:pt x="1944216" y="4752526"/>
                </a:lnTo>
                <a:lnTo>
                  <a:pt x="0" y="4752526"/>
                </a:lnTo>
                <a:close/>
                <a:moveTo>
                  <a:pt x="4176464" y="0"/>
                </a:moveTo>
                <a:lnTo>
                  <a:pt x="6120680" y="0"/>
                </a:lnTo>
                <a:lnTo>
                  <a:pt x="6120680" y="4752526"/>
                </a:lnTo>
                <a:lnTo>
                  <a:pt x="4176464" y="47525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843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579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60440" y="2674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08472" y="18516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42552" y="34358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960440" y="18516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42552" y="18510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08472" y="2674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323528" y="267494"/>
            <a:ext cx="3273112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949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395536" y="1131589"/>
            <a:ext cx="2808312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31932" y="1238201"/>
            <a:ext cx="2563041" cy="3349772"/>
            <a:chOff x="531932" y="1238201"/>
            <a:chExt cx="2563041" cy="3349772"/>
          </a:xfrm>
        </p:grpSpPr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ounded Rectangle 10"/>
          <p:cNvSpPr/>
          <p:nvPr userDrawn="1"/>
        </p:nvSpPr>
        <p:spPr>
          <a:xfrm>
            <a:off x="3419872" y="1143150"/>
            <a:ext cx="5544616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91680" y="1843719"/>
            <a:ext cx="7452320" cy="144016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60440" y="2181679"/>
            <a:ext cx="518356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60440" y="2655255"/>
            <a:ext cx="51835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17545"/>
            <a:ext cx="3151673" cy="26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925" y="636207"/>
            <a:ext cx="4655223" cy="3951767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11710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877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771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5081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52185" y="1599886"/>
            <a:ext cx="1944000" cy="21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7514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582135" y="1599886"/>
            <a:ext cx="1944000" cy="21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87893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12085" y="1599886"/>
            <a:ext cx="1944000" cy="21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18272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642034" y="1599886"/>
            <a:ext cx="1944000" cy="21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748651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24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16302" y="1169208"/>
            <a:ext cx="1915817" cy="2986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9B7425D-12B5-4BD3-AFE0-E211BEC2925B}"/>
              </a:ext>
            </a:extLst>
          </p:cNvPr>
          <p:cNvSpPr/>
          <p:nvPr userDrawn="1"/>
        </p:nvSpPr>
        <p:spPr>
          <a:xfrm>
            <a:off x="3449684" y="771550"/>
            <a:ext cx="2244633" cy="4032448"/>
          </a:xfrm>
          <a:custGeom>
            <a:avLst/>
            <a:gdLst>
              <a:gd name="connsiteX0" fmla="*/ 1074311 w 2244633"/>
              <a:gd name="connsiteY0" fmla="*/ 3650043 h 4032448"/>
              <a:gd name="connsiteX1" fmla="*/ 1170321 w 2244633"/>
              <a:gd name="connsiteY1" fmla="*/ 3650043 h 4032448"/>
              <a:gd name="connsiteX2" fmla="*/ 1194324 w 2244633"/>
              <a:gd name="connsiteY2" fmla="*/ 3674046 h 4032448"/>
              <a:gd name="connsiteX3" fmla="*/ 1194324 w 2244633"/>
              <a:gd name="connsiteY3" fmla="*/ 3770056 h 4032448"/>
              <a:gd name="connsiteX4" fmla="*/ 1170321 w 2244633"/>
              <a:gd name="connsiteY4" fmla="*/ 3794059 h 4032448"/>
              <a:gd name="connsiteX5" fmla="*/ 1074311 w 2244633"/>
              <a:gd name="connsiteY5" fmla="*/ 3794059 h 4032448"/>
              <a:gd name="connsiteX6" fmla="*/ 1050308 w 2244633"/>
              <a:gd name="connsiteY6" fmla="*/ 3770056 h 4032448"/>
              <a:gd name="connsiteX7" fmla="*/ 1050308 w 2244633"/>
              <a:gd name="connsiteY7" fmla="*/ 3674046 h 4032448"/>
              <a:gd name="connsiteX8" fmla="*/ 1074311 w 2244633"/>
              <a:gd name="connsiteY8" fmla="*/ 3650043 h 4032448"/>
              <a:gd name="connsiteX9" fmla="*/ 1122317 w 2244633"/>
              <a:gd name="connsiteY9" fmla="*/ 3550171 h 4032448"/>
              <a:gd name="connsiteX10" fmla="*/ 960590 w 2244633"/>
              <a:gd name="connsiteY10" fmla="*/ 3718057 h 4032448"/>
              <a:gd name="connsiteX11" fmla="*/ 1122317 w 2244633"/>
              <a:gd name="connsiteY11" fmla="*/ 3885942 h 4032448"/>
              <a:gd name="connsiteX12" fmla="*/ 1284043 w 2244633"/>
              <a:gd name="connsiteY12" fmla="*/ 3718057 h 4032448"/>
              <a:gd name="connsiteX13" fmla="*/ 1122317 w 2244633"/>
              <a:gd name="connsiteY13" fmla="*/ 3550171 h 4032448"/>
              <a:gd name="connsiteX14" fmla="*/ 172664 w 2244633"/>
              <a:gd name="connsiteY14" fmla="*/ 402120 h 4032448"/>
              <a:gd name="connsiteX15" fmla="*/ 172664 w 2244633"/>
              <a:gd name="connsiteY15" fmla="*/ 3359577 h 4032448"/>
              <a:gd name="connsiteX16" fmla="*/ 2071969 w 2244633"/>
              <a:gd name="connsiteY16" fmla="*/ 3359577 h 4032448"/>
              <a:gd name="connsiteX17" fmla="*/ 2071969 w 2244633"/>
              <a:gd name="connsiteY17" fmla="*/ 402120 h 4032448"/>
              <a:gd name="connsiteX18" fmla="*/ 863349 w 2244633"/>
              <a:gd name="connsiteY18" fmla="*/ 133260 h 4032448"/>
              <a:gd name="connsiteX19" fmla="*/ 798608 w 2244633"/>
              <a:gd name="connsiteY19" fmla="*/ 200468 h 4032448"/>
              <a:gd name="connsiteX20" fmla="*/ 863349 w 2244633"/>
              <a:gd name="connsiteY20" fmla="*/ 267675 h 4032448"/>
              <a:gd name="connsiteX21" fmla="*/ 1381284 w 2244633"/>
              <a:gd name="connsiteY21" fmla="*/ 267675 h 4032448"/>
              <a:gd name="connsiteX22" fmla="*/ 1446026 w 2244633"/>
              <a:gd name="connsiteY22" fmla="*/ 200468 h 4032448"/>
              <a:gd name="connsiteX23" fmla="*/ 1381284 w 2244633"/>
              <a:gd name="connsiteY23" fmla="*/ 133260 h 4032448"/>
              <a:gd name="connsiteX24" fmla="*/ 631322 w 2244633"/>
              <a:gd name="connsiteY24" fmla="*/ 126821 h 4032448"/>
              <a:gd name="connsiteX25" fmla="*/ 559314 w 2244633"/>
              <a:gd name="connsiteY25" fmla="*/ 198829 h 4032448"/>
              <a:gd name="connsiteX26" fmla="*/ 631322 w 2244633"/>
              <a:gd name="connsiteY26" fmla="*/ 270837 h 4032448"/>
              <a:gd name="connsiteX27" fmla="*/ 703330 w 2244633"/>
              <a:gd name="connsiteY27" fmla="*/ 198829 h 4032448"/>
              <a:gd name="connsiteX28" fmla="*/ 631322 w 2244633"/>
              <a:gd name="connsiteY28" fmla="*/ 126821 h 4032448"/>
              <a:gd name="connsiteX29" fmla="*/ 374113 w 2244633"/>
              <a:gd name="connsiteY29" fmla="*/ 0 h 4032448"/>
              <a:gd name="connsiteX30" fmla="*/ 1870520 w 2244633"/>
              <a:gd name="connsiteY30" fmla="*/ 0 h 4032448"/>
              <a:gd name="connsiteX31" fmla="*/ 2244633 w 2244633"/>
              <a:gd name="connsiteY31" fmla="*/ 388361 h 4032448"/>
              <a:gd name="connsiteX32" fmla="*/ 2244633 w 2244633"/>
              <a:gd name="connsiteY32" fmla="*/ 3644087 h 4032448"/>
              <a:gd name="connsiteX33" fmla="*/ 1870520 w 2244633"/>
              <a:gd name="connsiteY33" fmla="*/ 4032448 h 4032448"/>
              <a:gd name="connsiteX34" fmla="*/ 374113 w 2244633"/>
              <a:gd name="connsiteY34" fmla="*/ 4032448 h 4032448"/>
              <a:gd name="connsiteX35" fmla="*/ 0 w 2244633"/>
              <a:gd name="connsiteY35" fmla="*/ 3644087 h 4032448"/>
              <a:gd name="connsiteX36" fmla="*/ 0 w 2244633"/>
              <a:gd name="connsiteY36" fmla="*/ 388361 h 4032448"/>
              <a:gd name="connsiteX37" fmla="*/ 374113 w 2244633"/>
              <a:gd name="connsiteY37" fmla="*/ 0 h 403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44633" h="4032448">
                <a:moveTo>
                  <a:pt x="1074311" y="3650043"/>
                </a:moveTo>
                <a:lnTo>
                  <a:pt x="1170321" y="3650043"/>
                </a:lnTo>
                <a:cubicBezTo>
                  <a:pt x="1183577" y="3650043"/>
                  <a:pt x="1194324" y="3660790"/>
                  <a:pt x="1194324" y="3674046"/>
                </a:cubicBezTo>
                <a:lnTo>
                  <a:pt x="1194324" y="3770056"/>
                </a:lnTo>
                <a:cubicBezTo>
                  <a:pt x="1194324" y="3783312"/>
                  <a:pt x="1183577" y="3794059"/>
                  <a:pt x="1170321" y="3794059"/>
                </a:cubicBezTo>
                <a:lnTo>
                  <a:pt x="1074311" y="3794059"/>
                </a:lnTo>
                <a:cubicBezTo>
                  <a:pt x="1061055" y="3794059"/>
                  <a:pt x="1050308" y="3783312"/>
                  <a:pt x="1050308" y="3770056"/>
                </a:cubicBezTo>
                <a:lnTo>
                  <a:pt x="1050308" y="3674046"/>
                </a:lnTo>
                <a:cubicBezTo>
                  <a:pt x="1050308" y="3660790"/>
                  <a:pt x="1061055" y="3650043"/>
                  <a:pt x="1074311" y="3650043"/>
                </a:cubicBezTo>
                <a:close/>
                <a:moveTo>
                  <a:pt x="1122317" y="3550171"/>
                </a:moveTo>
                <a:cubicBezTo>
                  <a:pt x="1032998" y="3550171"/>
                  <a:pt x="960590" y="3625336"/>
                  <a:pt x="960590" y="3718057"/>
                </a:cubicBezTo>
                <a:cubicBezTo>
                  <a:pt x="960590" y="3810777"/>
                  <a:pt x="1032998" y="3885942"/>
                  <a:pt x="1122317" y="3885942"/>
                </a:cubicBezTo>
                <a:cubicBezTo>
                  <a:pt x="1211635" y="3885942"/>
                  <a:pt x="1284043" y="3810777"/>
                  <a:pt x="1284043" y="3718057"/>
                </a:cubicBezTo>
                <a:cubicBezTo>
                  <a:pt x="1284043" y="3625336"/>
                  <a:pt x="1211635" y="3550171"/>
                  <a:pt x="1122317" y="3550171"/>
                </a:cubicBezTo>
                <a:close/>
                <a:moveTo>
                  <a:pt x="172664" y="402120"/>
                </a:moveTo>
                <a:lnTo>
                  <a:pt x="172664" y="3359577"/>
                </a:lnTo>
                <a:lnTo>
                  <a:pt x="2071969" y="3359577"/>
                </a:lnTo>
                <a:lnTo>
                  <a:pt x="2071969" y="402120"/>
                </a:lnTo>
                <a:close/>
                <a:moveTo>
                  <a:pt x="863349" y="133260"/>
                </a:moveTo>
                <a:cubicBezTo>
                  <a:pt x="827594" y="133260"/>
                  <a:pt x="798608" y="163350"/>
                  <a:pt x="798608" y="200468"/>
                </a:cubicBezTo>
                <a:cubicBezTo>
                  <a:pt x="798608" y="237585"/>
                  <a:pt x="827594" y="267675"/>
                  <a:pt x="863349" y="267675"/>
                </a:cubicBezTo>
                <a:lnTo>
                  <a:pt x="1381284" y="267675"/>
                </a:lnTo>
                <a:cubicBezTo>
                  <a:pt x="1417040" y="267675"/>
                  <a:pt x="1446026" y="237585"/>
                  <a:pt x="1446026" y="200468"/>
                </a:cubicBezTo>
                <a:cubicBezTo>
                  <a:pt x="1446026" y="163350"/>
                  <a:pt x="1417040" y="133260"/>
                  <a:pt x="1381284" y="133260"/>
                </a:cubicBezTo>
                <a:close/>
                <a:moveTo>
                  <a:pt x="631322" y="126821"/>
                </a:moveTo>
                <a:cubicBezTo>
                  <a:pt x="591553" y="126821"/>
                  <a:pt x="559314" y="159060"/>
                  <a:pt x="559314" y="198829"/>
                </a:cubicBezTo>
                <a:cubicBezTo>
                  <a:pt x="559314" y="238598"/>
                  <a:pt x="591553" y="270837"/>
                  <a:pt x="631322" y="270837"/>
                </a:cubicBezTo>
                <a:cubicBezTo>
                  <a:pt x="671091" y="270837"/>
                  <a:pt x="703330" y="238598"/>
                  <a:pt x="703330" y="198829"/>
                </a:cubicBezTo>
                <a:cubicBezTo>
                  <a:pt x="703330" y="159060"/>
                  <a:pt x="671091" y="126821"/>
                  <a:pt x="631322" y="126821"/>
                </a:cubicBezTo>
                <a:close/>
                <a:moveTo>
                  <a:pt x="374113" y="0"/>
                </a:moveTo>
                <a:lnTo>
                  <a:pt x="1870520" y="0"/>
                </a:lnTo>
                <a:cubicBezTo>
                  <a:pt x="2077136" y="0"/>
                  <a:pt x="2244633" y="173876"/>
                  <a:pt x="2244633" y="388361"/>
                </a:cubicBezTo>
                <a:lnTo>
                  <a:pt x="2244633" y="3644087"/>
                </a:lnTo>
                <a:cubicBezTo>
                  <a:pt x="2244633" y="3858572"/>
                  <a:pt x="2077136" y="4032448"/>
                  <a:pt x="1870520" y="4032448"/>
                </a:cubicBezTo>
                <a:lnTo>
                  <a:pt x="374113" y="4032448"/>
                </a:lnTo>
                <a:cubicBezTo>
                  <a:pt x="167497" y="4032448"/>
                  <a:pt x="0" y="3858572"/>
                  <a:pt x="0" y="3644087"/>
                </a:cubicBezTo>
                <a:lnTo>
                  <a:pt x="0" y="388361"/>
                </a:lnTo>
                <a:cubicBezTo>
                  <a:pt x="0" y="173876"/>
                  <a:pt x="167497" y="0"/>
                  <a:pt x="374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963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33500" y="1491630"/>
            <a:ext cx="2644455" cy="19917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13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73" r:id="rId5"/>
    <p:sldLayoutId id="2147483655" r:id="rId6"/>
    <p:sldLayoutId id="2147483665" r:id="rId7"/>
    <p:sldLayoutId id="2147483666" r:id="rId8"/>
    <p:sldLayoutId id="2147483667" r:id="rId9"/>
    <p:sldLayoutId id="2147483674" r:id="rId10"/>
    <p:sldLayoutId id="2147483669" r:id="rId11"/>
    <p:sldLayoutId id="2147483662" r:id="rId12"/>
    <p:sldLayoutId id="2147483672" r:id="rId13"/>
    <p:sldLayoutId id="2147483664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ỨNG DỤNG HỌC TOÁN KIDSMATH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VTC ACADEMY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HỌC VIÊN: NGUYỄN MẠNH QUỲNH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Chuyển</a:t>
            </a:r>
            <a:r>
              <a:rPr lang="en-US" altLang="ko-KR" dirty="0"/>
              <a:t> </a:t>
            </a:r>
            <a:r>
              <a:rPr lang="en-US" altLang="ko-KR" dirty="0" err="1"/>
              <a:t>tới</a:t>
            </a:r>
            <a:r>
              <a:rPr lang="en-US" altLang="ko-KR" dirty="0"/>
              <a:t> </a:t>
            </a:r>
            <a:r>
              <a:rPr lang="en-US" altLang="ko-KR" dirty="0" err="1"/>
              <a:t>trang</a:t>
            </a:r>
            <a:r>
              <a:rPr lang="en-US" altLang="ko-KR" dirty="0"/>
              <a:t> </a:t>
            </a:r>
            <a:r>
              <a:rPr lang="en-US" altLang="ko-KR" dirty="0" err="1"/>
              <a:t>chủ</a:t>
            </a:r>
            <a:r>
              <a:rPr lang="en-US" altLang="ko-KR" dirty="0"/>
              <a:t> </a:t>
            </a:r>
            <a:r>
              <a:rPr lang="en-US" altLang="ko-KR" dirty="0" err="1"/>
              <a:t>nếu</a:t>
            </a:r>
            <a:r>
              <a:rPr lang="en-US" altLang="ko-KR" dirty="0"/>
              <a:t> </a:t>
            </a:r>
            <a:r>
              <a:rPr lang="en-US" altLang="ko-KR" dirty="0" err="1"/>
              <a:t>quyền</a:t>
            </a:r>
            <a:r>
              <a:rPr lang="en-US" altLang="ko-KR" dirty="0"/>
              <a:t> </a:t>
            </a:r>
            <a:r>
              <a:rPr lang="en-US" altLang="ko-KR" dirty="0" err="1"/>
              <a:t>người</a:t>
            </a:r>
            <a:r>
              <a:rPr lang="en-US" altLang="ko-KR" dirty="0"/>
              <a:t> </a:t>
            </a:r>
            <a:r>
              <a:rPr lang="en-US" altLang="ko-KR" dirty="0" err="1"/>
              <a:t>dùng</a:t>
            </a:r>
            <a:r>
              <a:rPr lang="en-US" altLang="ko-KR" dirty="0"/>
              <a:t> </a:t>
            </a:r>
            <a:r>
              <a:rPr lang="en-US" altLang="ko-KR" dirty="0" err="1"/>
              <a:t>là</a:t>
            </a:r>
            <a:r>
              <a:rPr lang="en-US" altLang="ko-KR" dirty="0"/>
              <a:t> user</a:t>
            </a:r>
          </a:p>
        </p:txBody>
      </p:sp>
      <p:sp>
        <p:nvSpPr>
          <p:cNvPr id="6" name="Text Placeholder 13"/>
          <p:cNvSpPr txBox="1">
            <a:spLocks/>
          </p:cNvSpPr>
          <p:nvPr/>
        </p:nvSpPr>
        <p:spPr>
          <a:xfrm>
            <a:off x="6012160" y="1563638"/>
            <a:ext cx="2649666" cy="12961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Giao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diện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người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dùng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gồm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4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chức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năng</a:t>
            </a:r>
            <a:endParaRPr lang="en-US" altLang="ko-KR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4118A-3859-4041-A0E5-615ED3CA8CD6}"/>
              </a:ext>
            </a:extLst>
          </p:cNvPr>
          <p:cNvSpPr txBox="1"/>
          <p:nvPr/>
        </p:nvSpPr>
        <p:spPr>
          <a:xfrm>
            <a:off x="5148064" y="3705990"/>
            <a:ext cx="351376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Nếu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người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dùng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bị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khoá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tài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khoản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sẽ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không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thể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đăng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nhập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đăng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nhập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sẽ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lỗi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). Sau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đăng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nhập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thành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sẽ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chuyển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đến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chủ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ứng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dụng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để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người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dùng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7AA462E-73B8-F04C-AC3F-CF8B129B27A7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5" r="97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8882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 rot="18000000">
            <a:off x="4076428" y="1139178"/>
            <a:ext cx="994841" cy="357874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Oval 12"/>
          <p:cNvSpPr/>
          <p:nvPr/>
        </p:nvSpPr>
        <p:spPr>
          <a:xfrm rot="3600000">
            <a:off x="4076428" y="1139178"/>
            <a:ext cx="994841" cy="357874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Các</a:t>
            </a:r>
            <a:r>
              <a:rPr lang="en-US" altLang="ko-KR" dirty="0"/>
              <a:t> </a:t>
            </a:r>
            <a:r>
              <a:rPr lang="en-US" altLang="ko-KR" dirty="0" err="1"/>
              <a:t>chức</a:t>
            </a:r>
            <a:r>
              <a:rPr lang="en-US" altLang="ko-KR" dirty="0"/>
              <a:t> </a:t>
            </a:r>
            <a:r>
              <a:rPr lang="en-US" altLang="ko-KR" dirty="0" err="1"/>
              <a:t>năng</a:t>
            </a:r>
            <a:r>
              <a:rPr lang="en-US" altLang="ko-KR" dirty="0"/>
              <a:t> </a:t>
            </a:r>
            <a:r>
              <a:rPr lang="en-US" altLang="ko-KR" dirty="0" err="1"/>
              <a:t>của</a:t>
            </a:r>
            <a:r>
              <a:rPr lang="en-US" altLang="ko-KR" dirty="0"/>
              <a:t> User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Người</a:t>
            </a:r>
            <a:r>
              <a:rPr lang="en-US" altLang="ko-KR" dirty="0"/>
              <a:t> dùng </a:t>
            </a:r>
            <a:r>
              <a:rPr lang="en-US" altLang="ko-KR" dirty="0" err="1"/>
              <a:t>có</a:t>
            </a:r>
            <a:r>
              <a:rPr lang="en-US" altLang="ko-KR" dirty="0"/>
              <a:t> 4 </a:t>
            </a:r>
            <a:r>
              <a:rPr lang="en-US" altLang="ko-KR" dirty="0" err="1"/>
              <a:t>chức</a:t>
            </a:r>
            <a:r>
              <a:rPr lang="en-US" altLang="ko-KR" dirty="0"/>
              <a:t> </a:t>
            </a:r>
            <a:r>
              <a:rPr lang="en-US" altLang="ko-KR" dirty="0" err="1"/>
              <a:t>năng</a:t>
            </a:r>
            <a:r>
              <a:rPr lang="en-US" altLang="ko-KR" dirty="0"/>
              <a:t> </a:t>
            </a:r>
            <a:r>
              <a:rPr lang="en-US" altLang="ko-KR" dirty="0" err="1"/>
              <a:t>chính</a:t>
            </a:r>
            <a:endParaRPr lang="en-US" altLang="ko-KR" dirty="0"/>
          </a:p>
        </p:txBody>
      </p:sp>
      <p:grpSp>
        <p:nvGrpSpPr>
          <p:cNvPr id="4" name="Group 3"/>
          <p:cNvGrpSpPr/>
          <p:nvPr/>
        </p:nvGrpSpPr>
        <p:grpSpPr>
          <a:xfrm>
            <a:off x="3961683" y="2316384"/>
            <a:ext cx="1224331" cy="1224331"/>
            <a:chOff x="3951208" y="2318222"/>
            <a:chExt cx="1224331" cy="1224331"/>
          </a:xfrm>
        </p:grpSpPr>
        <p:sp>
          <p:nvSpPr>
            <p:cNvPr id="5" name="Oval 4"/>
            <p:cNvSpPr/>
            <p:nvPr/>
          </p:nvSpPr>
          <p:spPr>
            <a:xfrm>
              <a:off x="3951208" y="2318222"/>
              <a:ext cx="1224331" cy="12243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032101" y="2404827"/>
              <a:ext cx="1057094" cy="105709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Oval 6"/>
          <p:cNvSpPr/>
          <p:nvPr/>
        </p:nvSpPr>
        <p:spPr>
          <a:xfrm>
            <a:off x="2506646" y="1614635"/>
            <a:ext cx="694202" cy="694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2506646" y="3594114"/>
            <a:ext cx="694202" cy="6942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5937152" y="1614635"/>
            <a:ext cx="694202" cy="6942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5937152" y="3594114"/>
            <a:ext cx="694202" cy="69420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Rectangle 9"/>
          <p:cNvSpPr/>
          <p:nvPr/>
        </p:nvSpPr>
        <p:spPr>
          <a:xfrm flipH="1">
            <a:off x="2692419" y="1810719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6081588" y="3731413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88301" y="1437724"/>
            <a:ext cx="2323459" cy="1048024"/>
            <a:chOff x="803640" y="3362835"/>
            <a:chExt cx="2059657" cy="1048024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Người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dùng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sau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khi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mua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thể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xem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các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video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bài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giảng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làm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bài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tải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các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tài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liệu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tương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ứng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với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khoá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học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đã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mua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Sử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dụng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khoá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học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8301" y="3411758"/>
            <a:ext cx="2323459" cy="1048024"/>
            <a:chOff x="803640" y="3362835"/>
            <a:chExt cx="2059657" cy="1048024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Cho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phép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người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dùng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gửi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câu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hỏi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đến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Admin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hoặc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gửi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đánh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giá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về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khoá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học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Đăng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bài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thảo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luận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trên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diễn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đàn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Gửi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ý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kiến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phản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hồi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trao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đổi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732240" y="1437724"/>
            <a:ext cx="2323459" cy="863358"/>
            <a:chOff x="803640" y="3362835"/>
            <a:chExt cx="2059657" cy="86335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764528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Sau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khi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đăng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thể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nạp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tiền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để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mua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khoá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học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Nạp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tiền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732240" y="3411758"/>
            <a:ext cx="2323459" cy="1236200"/>
            <a:chOff x="803640" y="3362835"/>
            <a:chExt cx="2059657" cy="1236200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83372"/>
              <a:ext cx="2059657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Người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dùng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được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chuyển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đến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trang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thông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tin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cá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nhân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thể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xem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thông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tin,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lịch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sử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giao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dịch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sửa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đổi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một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số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thông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tin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như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: Email, H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ọ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tên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Xem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/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Sửa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thông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tin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Block Arc 11">
            <a:extLst>
              <a:ext uri="{FF2B5EF4-FFF2-40B4-BE49-F238E27FC236}">
                <a16:creationId xmlns:a16="http://schemas.microsoft.com/office/drawing/2014/main" id="{1ACDAF05-8703-7E4C-B6E2-1A95D6DDBBE5}"/>
              </a:ext>
            </a:extLst>
          </p:cNvPr>
          <p:cNvSpPr/>
          <p:nvPr/>
        </p:nvSpPr>
        <p:spPr>
          <a:xfrm rot="10800000">
            <a:off x="6175516" y="1758842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Isosceles Triangle 51">
            <a:extLst>
              <a:ext uri="{FF2B5EF4-FFF2-40B4-BE49-F238E27FC236}">
                <a16:creationId xmlns:a16="http://schemas.microsoft.com/office/drawing/2014/main" id="{8D56D765-2962-1741-B6E0-C902DD28EA44}"/>
              </a:ext>
            </a:extLst>
          </p:cNvPr>
          <p:cNvSpPr/>
          <p:nvPr/>
        </p:nvSpPr>
        <p:spPr>
          <a:xfrm>
            <a:off x="2657809" y="3807694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4" name="Round Same Side Corner Rectangle 8">
            <a:extLst>
              <a:ext uri="{FF2B5EF4-FFF2-40B4-BE49-F238E27FC236}">
                <a16:creationId xmlns:a16="http://schemas.microsoft.com/office/drawing/2014/main" id="{020174EF-A1F3-154D-9645-D056B1251C54}"/>
              </a:ext>
            </a:extLst>
          </p:cNvPr>
          <p:cNvSpPr/>
          <p:nvPr/>
        </p:nvSpPr>
        <p:spPr>
          <a:xfrm>
            <a:off x="4429182" y="2571750"/>
            <a:ext cx="283882" cy="69420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06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Những</a:t>
            </a:r>
            <a:r>
              <a:rPr lang="en-US" altLang="ko-KR" dirty="0"/>
              <a:t> </a:t>
            </a:r>
            <a:r>
              <a:rPr lang="en-US" altLang="ko-KR" dirty="0" err="1"/>
              <a:t>hạn</a:t>
            </a:r>
            <a:r>
              <a:rPr lang="en-US" altLang="ko-KR" dirty="0"/>
              <a:t> </a:t>
            </a:r>
            <a:r>
              <a:rPr lang="en-US" altLang="ko-KR" dirty="0" err="1"/>
              <a:t>chế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Do </a:t>
            </a:r>
            <a:r>
              <a:rPr lang="en-US" altLang="ko-KR" dirty="0" err="1"/>
              <a:t>thời</a:t>
            </a:r>
            <a:r>
              <a:rPr lang="en-US" altLang="ko-KR" dirty="0"/>
              <a:t> </a:t>
            </a:r>
            <a:r>
              <a:rPr lang="en-US" altLang="ko-KR" dirty="0" err="1"/>
              <a:t>gian</a:t>
            </a:r>
            <a:r>
              <a:rPr lang="en-US" altLang="ko-KR" dirty="0"/>
              <a:t> </a:t>
            </a:r>
            <a:r>
              <a:rPr lang="en-US" altLang="ko-KR" dirty="0" err="1"/>
              <a:t>và</a:t>
            </a:r>
            <a:r>
              <a:rPr lang="en-US" altLang="ko-KR" dirty="0"/>
              <a:t> </a:t>
            </a:r>
            <a:r>
              <a:rPr lang="en-US" altLang="ko-KR" dirty="0" err="1"/>
              <a:t>kinh</a:t>
            </a:r>
            <a:r>
              <a:rPr lang="en-US" altLang="ko-KR" dirty="0"/>
              <a:t> </a:t>
            </a:r>
            <a:r>
              <a:rPr lang="en-US" altLang="ko-KR" dirty="0" err="1"/>
              <a:t>phí</a:t>
            </a:r>
            <a:r>
              <a:rPr lang="en-US" altLang="ko-KR" dirty="0"/>
              <a:t> </a:t>
            </a:r>
            <a:r>
              <a:rPr lang="en-US" altLang="ko-KR" dirty="0" err="1"/>
              <a:t>có</a:t>
            </a:r>
            <a:r>
              <a:rPr lang="en-US" altLang="ko-KR" dirty="0"/>
              <a:t> </a:t>
            </a:r>
            <a:r>
              <a:rPr lang="en-US" altLang="ko-KR" dirty="0" err="1"/>
              <a:t>hạn</a:t>
            </a:r>
            <a:r>
              <a:rPr lang="en-US" altLang="ko-KR" dirty="0"/>
              <a:t>, </a:t>
            </a:r>
            <a:r>
              <a:rPr lang="en-US" altLang="ko-KR" dirty="0" err="1"/>
              <a:t>ứng</a:t>
            </a:r>
            <a:r>
              <a:rPr lang="en-US" altLang="ko-KR" dirty="0"/>
              <a:t> dụng </a:t>
            </a:r>
            <a:r>
              <a:rPr lang="en-US" altLang="ko-KR" dirty="0" err="1"/>
              <a:t>không</a:t>
            </a:r>
            <a:r>
              <a:rPr lang="en-US" altLang="ko-KR" dirty="0"/>
              <a:t> </a:t>
            </a:r>
            <a:r>
              <a:rPr lang="en-US" altLang="ko-KR" dirty="0" err="1"/>
              <a:t>thể</a:t>
            </a:r>
            <a:r>
              <a:rPr lang="en-US" altLang="ko-KR" dirty="0"/>
              <a:t> </a:t>
            </a:r>
            <a:r>
              <a:rPr lang="en-US" altLang="ko-KR" dirty="0" err="1"/>
              <a:t>tránh</a:t>
            </a:r>
            <a:r>
              <a:rPr lang="en-US" altLang="ko-KR" dirty="0"/>
              <a:t> </a:t>
            </a:r>
            <a:r>
              <a:rPr lang="en-US" altLang="ko-KR" dirty="0" err="1"/>
              <a:t>được</a:t>
            </a:r>
            <a:r>
              <a:rPr lang="en-US" altLang="ko-KR" dirty="0"/>
              <a:t> </a:t>
            </a:r>
            <a:r>
              <a:rPr lang="en-US" altLang="ko-KR" dirty="0" err="1"/>
              <a:t>những</a:t>
            </a:r>
            <a:r>
              <a:rPr lang="en-US" altLang="ko-KR" dirty="0"/>
              <a:t> </a:t>
            </a:r>
            <a:r>
              <a:rPr lang="en-US" altLang="ko-KR" dirty="0" err="1"/>
              <a:t>thiếu</a:t>
            </a:r>
            <a:r>
              <a:rPr lang="en-US" altLang="ko-KR" dirty="0"/>
              <a:t> </a:t>
            </a:r>
            <a:r>
              <a:rPr lang="en-US" altLang="ko-KR" dirty="0" err="1"/>
              <a:t>sót</a:t>
            </a:r>
            <a:endParaRPr lang="en-US" altLang="ko-KR" dirty="0"/>
          </a:p>
        </p:txBody>
      </p:sp>
      <p:sp>
        <p:nvSpPr>
          <p:cNvPr id="5" name="Oval 4"/>
          <p:cNvSpPr/>
          <p:nvPr/>
        </p:nvSpPr>
        <p:spPr>
          <a:xfrm>
            <a:off x="925470" y="1831972"/>
            <a:ext cx="936104" cy="9361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2797678" y="1831972"/>
            <a:ext cx="936104" cy="9361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4656781" y="1822516"/>
            <a:ext cx="936104" cy="9361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6540068" y="1831972"/>
            <a:ext cx="936104" cy="9361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2077598" y="2047996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3949806" y="2047996"/>
            <a:ext cx="504056" cy="5040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5822014" y="2047996"/>
            <a:ext cx="504056" cy="5040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7694222" y="2047996"/>
            <a:ext cx="504056" cy="5040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26483" y="1419622"/>
            <a:ext cx="9340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Khoá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học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99792" y="1419622"/>
            <a:ext cx="103230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Chức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năng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69549" y="1419622"/>
            <a:ext cx="9340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Giao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diện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41081" y="1419622"/>
            <a:ext cx="9340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Bảo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mật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34471" y="2716693"/>
            <a:ext cx="1390310" cy="858180"/>
            <a:chOff x="2113657" y="4283314"/>
            <a:chExt cx="3647460" cy="858180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Các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khoá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học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chưa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sự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đầu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tư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về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kiến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thức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Khoá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học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38778" y="2716693"/>
            <a:ext cx="1981293" cy="858180"/>
            <a:chOff x="2113657" y="4283314"/>
            <a:chExt cx="3647460" cy="858180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Còn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thiếu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một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số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chức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năng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cả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về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phía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Admin &amp;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Người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dùng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Chức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năng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78887" y="2716693"/>
            <a:ext cx="1390310" cy="858180"/>
            <a:chOff x="2113657" y="4283314"/>
            <a:chExt cx="3647460" cy="858180"/>
          </a:xfrm>
        </p:grpSpPr>
        <p:sp>
          <p:nvSpPr>
            <p:cNvPr id="28" name="TextBox 27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Giao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diện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chưa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thật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sự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thân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thiện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dễ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sử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dụng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Giao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diện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68203" y="2676791"/>
            <a:ext cx="1625621" cy="923051"/>
            <a:chOff x="1896191" y="4243412"/>
            <a:chExt cx="4264796" cy="923051"/>
          </a:xfrm>
        </p:grpSpPr>
        <p:sp>
          <p:nvSpPr>
            <p:cNvPr id="31" name="TextBox 30"/>
            <p:cNvSpPr txBox="1"/>
            <p:nvPr/>
          </p:nvSpPr>
          <p:spPr>
            <a:xfrm>
              <a:off x="1896191" y="4520132"/>
              <a:ext cx="426479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Quá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trình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nạp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tiền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xác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nhận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chưa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đảm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bảo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tính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bảo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mật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44667" y="4243412"/>
              <a:ext cx="36474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Bảo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mật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574604" y="3795886"/>
            <a:ext cx="8029844" cy="9020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957522" y="3924819"/>
            <a:ext cx="7272808" cy="678692"/>
            <a:chOff x="803640" y="3362835"/>
            <a:chExt cx="2059657" cy="678692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Liên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kết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với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các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giáo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viên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để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những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khoá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học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chất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lượng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hơn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Chỉnh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sửa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ứng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dụng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để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thân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thiện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bảo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mật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hơn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bổ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sung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các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chức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năng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còn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thiếu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Hướng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cải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thiện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Rectangle 9">
            <a:extLst>
              <a:ext uri="{FF2B5EF4-FFF2-40B4-BE49-F238E27FC236}">
                <a16:creationId xmlns:a16="http://schemas.microsoft.com/office/drawing/2014/main" id="{560553C7-7545-4F46-96C9-A57A09795587}"/>
              </a:ext>
            </a:extLst>
          </p:cNvPr>
          <p:cNvSpPr/>
          <p:nvPr/>
        </p:nvSpPr>
        <p:spPr>
          <a:xfrm>
            <a:off x="1213459" y="2128669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27E1D571-031D-EB4D-84CD-AF3800C5CA98}"/>
              </a:ext>
            </a:extLst>
          </p:cNvPr>
          <p:cNvSpPr/>
          <p:nvPr/>
        </p:nvSpPr>
        <p:spPr>
          <a:xfrm rot="2700000">
            <a:off x="3136001" y="204904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Rectangle 18">
            <a:extLst>
              <a:ext uri="{FF2B5EF4-FFF2-40B4-BE49-F238E27FC236}">
                <a16:creationId xmlns:a16="http://schemas.microsoft.com/office/drawing/2014/main" id="{662D33DD-805B-E948-B1EB-73E9669CE25C}"/>
              </a:ext>
            </a:extLst>
          </p:cNvPr>
          <p:cNvSpPr/>
          <p:nvPr/>
        </p:nvSpPr>
        <p:spPr>
          <a:xfrm>
            <a:off x="4917014" y="2110151"/>
            <a:ext cx="415637" cy="349804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0" name="Block Arc 31">
            <a:extLst>
              <a:ext uri="{FF2B5EF4-FFF2-40B4-BE49-F238E27FC236}">
                <a16:creationId xmlns:a16="http://schemas.microsoft.com/office/drawing/2014/main" id="{DEEBBA56-42C1-C947-89CD-02B19B92C881}"/>
              </a:ext>
            </a:extLst>
          </p:cNvPr>
          <p:cNvSpPr/>
          <p:nvPr/>
        </p:nvSpPr>
        <p:spPr>
          <a:xfrm>
            <a:off x="6848036" y="2119962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961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Hướng</a:t>
            </a:r>
            <a:r>
              <a:rPr lang="en-US" altLang="ko-KR" dirty="0"/>
              <a:t> </a:t>
            </a:r>
            <a:r>
              <a:rPr lang="en-US" altLang="ko-KR" dirty="0" err="1"/>
              <a:t>phát</a:t>
            </a:r>
            <a:r>
              <a:rPr lang="en-US" altLang="ko-KR" dirty="0"/>
              <a:t> </a:t>
            </a:r>
            <a:r>
              <a:rPr lang="en-US" altLang="ko-KR" dirty="0" err="1"/>
              <a:t>triển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 err="1"/>
              <a:t>Bài</a:t>
            </a:r>
            <a:r>
              <a:rPr lang="en-US" altLang="ko-KR" dirty="0"/>
              <a:t> </a:t>
            </a:r>
            <a:r>
              <a:rPr lang="en-US" altLang="ko-KR" dirty="0" err="1"/>
              <a:t>học</a:t>
            </a:r>
            <a:r>
              <a:rPr lang="en-US" altLang="ko-KR" dirty="0"/>
              <a:t> </a:t>
            </a:r>
            <a:r>
              <a:rPr lang="en-US" altLang="ko-KR" dirty="0" err="1"/>
              <a:t>kinh</a:t>
            </a:r>
            <a:r>
              <a:rPr lang="en-US" altLang="ko-KR" dirty="0"/>
              <a:t> </a:t>
            </a:r>
            <a:r>
              <a:rPr lang="en-US" altLang="ko-KR" dirty="0" err="1"/>
              <a:t>nghiệm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36486" y="1506320"/>
            <a:ext cx="80662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Sau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khi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hoàn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tất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ứng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dung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tìm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hiểu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về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thị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trường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ứng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dung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có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thể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phát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triển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bằng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cách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67073" y="2057349"/>
            <a:ext cx="1836776" cy="1658978"/>
            <a:chOff x="2227884" y="1238029"/>
            <a:chExt cx="2835932" cy="1658978"/>
          </a:xfrm>
        </p:grpSpPr>
        <p:sp>
          <p:nvSpPr>
            <p:cNvPr id="6" name="TextBox 5"/>
            <p:cNvSpPr txBox="1"/>
            <p:nvPr/>
          </p:nvSpPr>
          <p:spPr>
            <a:xfrm>
              <a:off x="2227884" y="2620008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27884" y="1238029"/>
              <a:ext cx="283593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1"/>
                  </a:solidFill>
                  <a:cs typeface="Arial" pitchFamily="34" charset="0"/>
                </a:rPr>
                <a:t>Hoàn</a:t>
              </a:r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1"/>
                  </a:solidFill>
                  <a:cs typeface="Arial" pitchFamily="34" charset="0"/>
                </a:rPr>
                <a:t>thiện</a:t>
              </a:r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1"/>
                  </a:solidFill>
                  <a:cs typeface="Arial" pitchFamily="34" charset="0"/>
                </a:rPr>
                <a:t>và</a:t>
              </a:r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1"/>
                  </a:solidFill>
                  <a:cs typeface="Arial" pitchFamily="34" charset="0"/>
                </a:rPr>
                <a:t>tối</a:t>
              </a:r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1"/>
                  </a:solidFill>
                  <a:cs typeface="Arial" pitchFamily="34" charset="0"/>
                </a:rPr>
                <a:t>ưu</a:t>
              </a:r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1"/>
                  </a:solidFill>
                  <a:cs typeface="Arial" pitchFamily="34" charset="0"/>
                </a:rPr>
                <a:t>các</a:t>
              </a:r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1"/>
                  </a:solidFill>
                  <a:cs typeface="Arial" pitchFamily="34" charset="0"/>
                </a:rPr>
                <a:t>chức</a:t>
              </a:r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1"/>
                  </a:solidFill>
                  <a:cs typeface="Arial" pitchFamily="34" charset="0"/>
                </a:rPr>
                <a:t>năng</a:t>
              </a:r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1"/>
                  </a:solidFill>
                  <a:cs typeface="Arial" pitchFamily="34" charset="0"/>
                </a:rPr>
                <a:t>hiện</a:t>
              </a:r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1"/>
                  </a:solidFill>
                  <a:cs typeface="Arial" pitchFamily="34" charset="0"/>
                </a:rPr>
                <a:t>tại</a:t>
              </a:r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1"/>
                  </a:solidFill>
                  <a:cs typeface="Arial" pitchFamily="34" charset="0"/>
                </a:rPr>
                <a:t>của</a:t>
              </a:r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1"/>
                  </a:solidFill>
                  <a:cs typeface="Arial" pitchFamily="34" charset="0"/>
                </a:rPr>
                <a:t>ứng</a:t>
              </a:r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1"/>
                  </a:solidFill>
                  <a:cs typeface="Arial" pitchFamily="34" charset="0"/>
                </a:rPr>
                <a:t>dụng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715842" y="2149682"/>
            <a:ext cx="552754" cy="552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4362" y="2247935"/>
            <a:ext cx="4411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923357" y="2054684"/>
            <a:ext cx="1836776" cy="1658978"/>
            <a:chOff x="2227884" y="1238029"/>
            <a:chExt cx="2835932" cy="1658978"/>
          </a:xfrm>
        </p:grpSpPr>
        <p:sp>
          <p:nvSpPr>
            <p:cNvPr id="11" name="TextBox 10"/>
            <p:cNvSpPr txBox="1"/>
            <p:nvPr/>
          </p:nvSpPr>
          <p:spPr>
            <a:xfrm>
              <a:off x="2227884" y="2620008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27884" y="1238029"/>
              <a:ext cx="283593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2"/>
                  </a:solidFill>
                  <a:cs typeface="Arial" pitchFamily="34" charset="0"/>
                </a:rPr>
                <a:t>Tìm</a:t>
              </a:r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2"/>
                  </a:solidFill>
                  <a:cs typeface="Arial" pitchFamily="34" charset="0"/>
                </a:rPr>
                <a:t>hiểu</a:t>
              </a:r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2"/>
                  </a:solidFill>
                  <a:cs typeface="Arial" pitchFamily="34" charset="0"/>
                </a:rPr>
                <a:t>nhu</a:t>
              </a:r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2"/>
                  </a:solidFill>
                  <a:cs typeface="Arial" pitchFamily="34" charset="0"/>
                </a:rPr>
                <a:t>cầu</a:t>
              </a:r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2"/>
                  </a:solidFill>
                  <a:cs typeface="Arial" pitchFamily="34" charset="0"/>
                </a:rPr>
                <a:t>và</a:t>
              </a:r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2"/>
                  </a:solidFill>
                  <a:cs typeface="Arial" pitchFamily="34" charset="0"/>
                </a:rPr>
                <a:t>bổ</a:t>
              </a:r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 sung </a:t>
              </a:r>
              <a:r>
                <a:rPr lang="en-US" altLang="ko-KR" sz="1200" b="1" dirty="0" err="1">
                  <a:solidFill>
                    <a:schemeClr val="accent2"/>
                  </a:solidFill>
                  <a:cs typeface="Arial" pitchFamily="34" charset="0"/>
                </a:rPr>
                <a:t>các</a:t>
              </a:r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2"/>
                  </a:solidFill>
                  <a:cs typeface="Arial" pitchFamily="34" charset="0"/>
                </a:rPr>
                <a:t>khoá</a:t>
              </a:r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2"/>
                  </a:solidFill>
                  <a:cs typeface="Arial" pitchFamily="34" charset="0"/>
                </a:rPr>
                <a:t>học</a:t>
              </a:r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2"/>
                  </a:solidFill>
                  <a:cs typeface="Arial" pitchFamily="34" charset="0"/>
                </a:rPr>
                <a:t>chất</a:t>
              </a:r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2"/>
                  </a:solidFill>
                  <a:cs typeface="Arial" pitchFamily="34" charset="0"/>
                </a:rPr>
                <a:t>lượng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3272126" y="2147017"/>
            <a:ext cx="552754" cy="552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30646" y="2245270"/>
            <a:ext cx="4411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479640" y="2052019"/>
            <a:ext cx="1836776" cy="1658978"/>
            <a:chOff x="2227884" y="1238029"/>
            <a:chExt cx="2835932" cy="1658978"/>
          </a:xfrm>
        </p:grpSpPr>
        <p:sp>
          <p:nvSpPr>
            <p:cNvPr id="16" name="TextBox 15"/>
            <p:cNvSpPr txBox="1"/>
            <p:nvPr/>
          </p:nvSpPr>
          <p:spPr>
            <a:xfrm>
              <a:off x="2227884" y="2620008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27884" y="1238029"/>
              <a:ext cx="283593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Giới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thiệu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đến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bạn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bè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, </a:t>
              </a:r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quảng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cáo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và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đưa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lên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Windows Store 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5828409" y="2144352"/>
            <a:ext cx="552754" cy="552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86929" y="2242605"/>
            <a:ext cx="4411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664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Kết</a:t>
            </a:r>
            <a:r>
              <a:rPr lang="en-US" altLang="ko-KR" dirty="0"/>
              <a:t> </a:t>
            </a:r>
            <a:r>
              <a:rPr lang="en-US" altLang="ko-KR" dirty="0" err="1"/>
              <a:t>luận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0000" y="1691328"/>
            <a:ext cx="80662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Sau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khi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hoàn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tất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ứng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dụng,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người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thực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hiện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đã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rút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ra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được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những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bài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học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kinh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nghiệm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341000" y="2139702"/>
            <a:ext cx="3191439" cy="1447710"/>
            <a:chOff x="2227884" y="1330362"/>
            <a:chExt cx="2835932" cy="1447710"/>
          </a:xfrm>
        </p:grpSpPr>
        <p:sp>
          <p:nvSpPr>
            <p:cNvPr id="15" name="TextBox 14"/>
            <p:cNvSpPr txBox="1"/>
            <p:nvPr/>
          </p:nvSpPr>
          <p:spPr>
            <a:xfrm>
              <a:off x="2227884" y="1762409"/>
              <a:ext cx="2835932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Kỹ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năng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tìm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kiếm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thông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tin,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tham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khảo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kiến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từ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mạng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xã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hội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mọi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người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dung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quanh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Kỹ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năng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lên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kế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hoạch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thực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hiện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1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đồ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án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Kỹ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năng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64567" y="2139702"/>
            <a:ext cx="3193944" cy="1447711"/>
            <a:chOff x="2225658" y="1330362"/>
            <a:chExt cx="2838158" cy="1447711"/>
          </a:xfrm>
        </p:grpSpPr>
        <p:sp>
          <p:nvSpPr>
            <p:cNvPr id="18" name="TextBox 17"/>
            <p:cNvSpPr txBox="1"/>
            <p:nvPr/>
          </p:nvSpPr>
          <p:spPr>
            <a:xfrm>
              <a:off x="2225658" y="1762410"/>
              <a:ext cx="2835932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Biết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vận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dung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kiến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thức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về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UWP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C#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để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hoàn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tất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1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ứng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dụng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Biết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sử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dung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các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API,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đặc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biệt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WebService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Kiến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thức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715842" y="2139702"/>
            <a:ext cx="552754" cy="552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672126" y="2139702"/>
            <a:ext cx="552754" cy="552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4362" y="2237955"/>
            <a:ext cx="4411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38799" y="2230791"/>
            <a:ext cx="4411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142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Cảm</a:t>
            </a:r>
            <a:r>
              <a:rPr lang="en-US" altLang="ko-KR" dirty="0"/>
              <a:t> </a:t>
            </a:r>
            <a:r>
              <a:rPr lang="en-US" altLang="ko-KR" dirty="0" err="1"/>
              <a:t>ơn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Cảm</a:t>
            </a:r>
            <a:r>
              <a:rPr lang="en-US" altLang="ko-KR" dirty="0"/>
              <a:t> </a:t>
            </a:r>
            <a:r>
              <a:rPr lang="en-US" altLang="ko-KR" dirty="0" err="1"/>
              <a:t>ơn</a:t>
            </a:r>
            <a:r>
              <a:rPr lang="en-US" altLang="ko-KR" dirty="0"/>
              <a:t> </a:t>
            </a:r>
            <a:r>
              <a:rPr lang="en-US" altLang="ko-KR" dirty="0" err="1"/>
              <a:t>Thầy</a:t>
            </a:r>
            <a:r>
              <a:rPr lang="en-US" altLang="ko-KR" dirty="0"/>
              <a:t>/ </a:t>
            </a:r>
            <a:r>
              <a:rPr lang="en-US" altLang="ko-KR" dirty="0" err="1"/>
              <a:t>Cô</a:t>
            </a:r>
            <a:r>
              <a:rPr lang="en-US" altLang="ko-KR" dirty="0"/>
              <a:t> </a:t>
            </a:r>
            <a:r>
              <a:rPr lang="en-US" altLang="ko-KR" dirty="0" err="1"/>
              <a:t>và</a:t>
            </a:r>
            <a:r>
              <a:rPr lang="en-US" altLang="ko-KR" dirty="0"/>
              <a:t> </a:t>
            </a:r>
            <a:r>
              <a:rPr lang="en-US" altLang="ko-KR" dirty="0" err="1"/>
              <a:t>các</a:t>
            </a:r>
            <a:r>
              <a:rPr lang="en-US" altLang="ko-KR" dirty="0"/>
              <a:t> </a:t>
            </a:r>
            <a:r>
              <a:rPr lang="en-US" altLang="ko-KR" dirty="0" err="1"/>
              <a:t>bạn</a:t>
            </a:r>
            <a:r>
              <a:rPr lang="en-US" altLang="ko-KR" dirty="0"/>
              <a:t> </a:t>
            </a:r>
            <a:r>
              <a:rPr lang="en-US" altLang="ko-KR" dirty="0" err="1"/>
              <a:t>đã</a:t>
            </a:r>
            <a:r>
              <a:rPr lang="en-US" altLang="ko-KR" dirty="0"/>
              <a:t> </a:t>
            </a:r>
            <a:r>
              <a:rPr lang="en-US" altLang="ko-KR" dirty="0" err="1"/>
              <a:t>lắng</a:t>
            </a:r>
            <a:r>
              <a:rPr lang="en-US" altLang="ko-KR" dirty="0"/>
              <a:t> </a:t>
            </a:r>
            <a:r>
              <a:rPr lang="en-US" altLang="ko-KR" dirty="0" err="1"/>
              <a:t>nghe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763688" y="555526"/>
            <a:ext cx="648072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solidFill>
                  <a:schemeClr val="bg1"/>
                </a:solidFill>
                <a:cs typeface="Arial" pitchFamily="34" charset="0"/>
              </a:rPr>
              <a:t>Nội</a:t>
            </a:r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 dung	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564378" y="4089351"/>
            <a:ext cx="4902230" cy="534733"/>
            <a:chOff x="2299400" y="1781114"/>
            <a:chExt cx="4576856" cy="534733"/>
          </a:xfrm>
        </p:grpSpPr>
        <p:sp>
          <p:nvSpPr>
            <p:cNvPr id="39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Kết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luận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12"/>
            <p:cNvSpPr txBox="1"/>
            <p:nvPr/>
          </p:nvSpPr>
          <p:spPr bwMode="auto">
            <a:xfrm>
              <a:off x="2299400" y="2038848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Tổng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kết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564378" y="1408919"/>
            <a:ext cx="4902230" cy="534733"/>
            <a:chOff x="2299400" y="1781114"/>
            <a:chExt cx="4576856" cy="53473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do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chọn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đề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tài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299400" y="2038848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Trình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bày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do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chọn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đề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tài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64378" y="2079027"/>
            <a:ext cx="4902230" cy="534733"/>
            <a:chOff x="2299400" y="1781114"/>
            <a:chExt cx="4576856" cy="534733"/>
          </a:xfrm>
        </p:grpSpPr>
        <p:sp>
          <p:nvSpPr>
            <p:cNvPr id="53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Mục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tiêu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4" name="TextBox 12"/>
            <p:cNvSpPr txBox="1"/>
            <p:nvPr/>
          </p:nvSpPr>
          <p:spPr bwMode="auto">
            <a:xfrm>
              <a:off x="2299400" y="2038848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Trình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bày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những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mục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tiêu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ứng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dụng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hướng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tới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64378" y="2749135"/>
            <a:ext cx="4902230" cy="534733"/>
            <a:chOff x="2299400" y="1781114"/>
            <a:chExt cx="4576856" cy="534733"/>
          </a:xfrm>
        </p:grpSpPr>
        <p:sp>
          <p:nvSpPr>
            <p:cNvPr id="56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Tính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năng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giao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diện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7" name="TextBox 12"/>
            <p:cNvSpPr txBox="1"/>
            <p:nvPr/>
          </p:nvSpPr>
          <p:spPr bwMode="auto">
            <a:xfrm>
              <a:off x="2299400" y="2038848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Trình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bày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giao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diện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các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tính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năng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của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ứng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dụng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564378" y="3419243"/>
            <a:ext cx="4902230" cy="534733"/>
            <a:chOff x="2299400" y="1781114"/>
            <a:chExt cx="4576856" cy="534733"/>
          </a:xfrm>
        </p:grpSpPr>
        <p:sp>
          <p:nvSpPr>
            <p:cNvPr id="59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Các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hạn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chế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hướng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phát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triển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0" name="TextBox 12"/>
            <p:cNvSpPr txBox="1"/>
            <p:nvPr/>
          </p:nvSpPr>
          <p:spPr bwMode="auto">
            <a:xfrm>
              <a:off x="2299400" y="2038848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Những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ưu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/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khuyết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điểm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của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ứng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dung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hướng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phát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triển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1" name="TextBox 4"/>
          <p:cNvSpPr txBox="1"/>
          <p:nvPr/>
        </p:nvSpPr>
        <p:spPr>
          <a:xfrm>
            <a:off x="1763688" y="1455071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62" name="TextBox 4"/>
          <p:cNvSpPr txBox="1"/>
          <p:nvPr/>
        </p:nvSpPr>
        <p:spPr>
          <a:xfrm>
            <a:off x="1763688" y="2125179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63" name="TextBox 4"/>
          <p:cNvSpPr txBox="1"/>
          <p:nvPr/>
        </p:nvSpPr>
        <p:spPr>
          <a:xfrm>
            <a:off x="1763688" y="2795287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64" name="TextBox 4"/>
          <p:cNvSpPr txBox="1"/>
          <p:nvPr/>
        </p:nvSpPr>
        <p:spPr>
          <a:xfrm>
            <a:off x="1763688" y="3465395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65" name="TextBox 4"/>
          <p:cNvSpPr txBox="1"/>
          <p:nvPr/>
        </p:nvSpPr>
        <p:spPr>
          <a:xfrm>
            <a:off x="1763688" y="413550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60440" y="2165777"/>
            <a:ext cx="5183560" cy="473576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Lý</a:t>
            </a:r>
            <a:r>
              <a:rPr lang="en-US" altLang="ko-KR" dirty="0"/>
              <a:t> do </a:t>
            </a:r>
            <a:r>
              <a:rPr lang="en-US" altLang="ko-KR" dirty="0" err="1"/>
              <a:t>chọn</a:t>
            </a:r>
            <a:r>
              <a:rPr lang="en-US" altLang="ko-KR" dirty="0"/>
              <a:t> </a:t>
            </a:r>
            <a:r>
              <a:rPr lang="en-US" altLang="ko-KR" dirty="0" err="1"/>
              <a:t>đề</a:t>
            </a:r>
            <a:r>
              <a:rPr lang="en-US" altLang="ko-KR" dirty="0"/>
              <a:t> </a:t>
            </a:r>
            <a:r>
              <a:rPr lang="en-US" altLang="ko-KR" dirty="0" err="1"/>
              <a:t>tài</a:t>
            </a:r>
            <a:endParaRPr lang="ko-KR" altLang="en-US" dirty="0"/>
          </a:p>
        </p:txBody>
      </p:sp>
      <p:sp>
        <p:nvSpPr>
          <p:cNvPr id="5" name="Rounded Rectangle 51">
            <a:extLst>
              <a:ext uri="{FF2B5EF4-FFF2-40B4-BE49-F238E27FC236}">
                <a16:creationId xmlns:a16="http://schemas.microsoft.com/office/drawing/2014/main" id="{41E581E3-FF35-534C-8CAB-1EE1D9935BC8}"/>
              </a:ext>
            </a:extLst>
          </p:cNvPr>
          <p:cNvSpPr/>
          <p:nvPr/>
        </p:nvSpPr>
        <p:spPr>
          <a:xfrm rot="16200000" flipH="1">
            <a:off x="1720735" y="2247713"/>
            <a:ext cx="589965" cy="64807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491630"/>
            <a:ext cx="9144000" cy="576063"/>
          </a:xfrm>
        </p:spPr>
        <p:txBody>
          <a:bodyPr/>
          <a:lstStyle/>
          <a:p>
            <a:r>
              <a:rPr lang="en-US" altLang="ko-KR" dirty="0"/>
              <a:t>KIDSMATH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968171" y="2215647"/>
            <a:ext cx="3175709" cy="1502018"/>
            <a:chOff x="3007597" y="4255385"/>
            <a:chExt cx="1658406" cy="1502018"/>
          </a:xfrm>
        </p:grpSpPr>
        <p:sp>
          <p:nvSpPr>
            <p:cNvPr id="5" name="TextBox 4"/>
            <p:cNvSpPr txBox="1"/>
            <p:nvPr/>
          </p:nvSpPr>
          <p:spPr>
            <a:xfrm>
              <a:off x="3007597" y="4741740"/>
              <a:ext cx="158703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Hiện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nay,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công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nghệ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Internet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rất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phát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triển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rất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nhiều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Website,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ứng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dung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hỗ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trợ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học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tập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khiến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người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dùng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khó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khăn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trong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việc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chọn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lựa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1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ứng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dụng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phù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hợp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cho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việc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học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tập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của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mình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7860" y="4255385"/>
              <a:ext cx="164814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Dựa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trên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ý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tưởng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từ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Website luyenthi123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22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Mục</a:t>
            </a:r>
            <a:r>
              <a:rPr lang="en-US" altLang="ko-KR" dirty="0"/>
              <a:t> </a:t>
            </a:r>
            <a:r>
              <a:rPr lang="en-US" altLang="ko-KR" dirty="0" err="1"/>
              <a:t>tiêu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KidsMath</a:t>
            </a:r>
            <a:r>
              <a:rPr lang="en-US" altLang="ko-KR" dirty="0"/>
              <a:t> </a:t>
            </a:r>
            <a:r>
              <a:rPr lang="en-US" altLang="ko-KR" dirty="0" err="1"/>
              <a:t>phục</a:t>
            </a:r>
            <a:r>
              <a:rPr lang="en-US" altLang="ko-KR" dirty="0"/>
              <a:t> </a:t>
            </a:r>
            <a:r>
              <a:rPr lang="en-US" altLang="ko-KR" dirty="0" err="1"/>
              <a:t>vụ</a:t>
            </a:r>
            <a:r>
              <a:rPr lang="en-US" altLang="ko-KR" dirty="0"/>
              <a:t> </a:t>
            </a:r>
            <a:r>
              <a:rPr lang="en-US" altLang="ko-KR" dirty="0" err="1"/>
              <a:t>cho</a:t>
            </a:r>
            <a:r>
              <a:rPr lang="en-US" altLang="ko-KR" dirty="0"/>
              <a:t> 2 </a:t>
            </a:r>
            <a:r>
              <a:rPr lang="en-US" altLang="ko-KR" dirty="0" err="1"/>
              <a:t>nhóm</a:t>
            </a:r>
            <a:r>
              <a:rPr lang="en-US" altLang="ko-KR" dirty="0"/>
              <a:t> </a:t>
            </a:r>
            <a:r>
              <a:rPr lang="en-US" altLang="ko-KR" dirty="0" err="1"/>
              <a:t>đối</a:t>
            </a:r>
            <a:r>
              <a:rPr lang="en-US" altLang="ko-KR" dirty="0"/>
              <a:t> </a:t>
            </a:r>
            <a:r>
              <a:rPr lang="en-US" altLang="ko-KR" dirty="0" err="1"/>
              <a:t>tượng</a:t>
            </a:r>
            <a:r>
              <a:rPr lang="en-US" altLang="ko-KR" dirty="0"/>
              <a:t> </a:t>
            </a:r>
            <a:r>
              <a:rPr lang="en-US" altLang="ko-KR" dirty="0" err="1"/>
              <a:t>chính</a:t>
            </a:r>
            <a:r>
              <a:rPr lang="en-US" altLang="ko-KR" dirty="0"/>
              <a:t> </a:t>
            </a:r>
            <a:r>
              <a:rPr lang="en-US" altLang="ko-KR" dirty="0" err="1"/>
              <a:t>là</a:t>
            </a:r>
            <a:r>
              <a:rPr lang="en-US" altLang="ko-KR" dirty="0"/>
              <a:t> </a:t>
            </a:r>
            <a:r>
              <a:rPr lang="en-US" altLang="ko-KR" dirty="0" err="1"/>
              <a:t>quản</a:t>
            </a:r>
            <a:r>
              <a:rPr lang="en-US" altLang="ko-KR" dirty="0"/>
              <a:t> </a:t>
            </a:r>
            <a:r>
              <a:rPr lang="en-US" altLang="ko-KR" dirty="0" err="1"/>
              <a:t>trị</a:t>
            </a:r>
            <a:r>
              <a:rPr lang="en-US" altLang="ko-KR" dirty="0"/>
              <a:t> </a:t>
            </a:r>
            <a:r>
              <a:rPr lang="en-US" altLang="ko-KR" dirty="0" err="1"/>
              <a:t>viên</a:t>
            </a:r>
            <a:r>
              <a:rPr lang="en-US" altLang="ko-KR" dirty="0"/>
              <a:t> </a:t>
            </a:r>
            <a:r>
              <a:rPr lang="en-US" altLang="ko-KR" dirty="0" err="1"/>
              <a:t>và</a:t>
            </a:r>
            <a:r>
              <a:rPr lang="en-US" altLang="ko-KR" dirty="0"/>
              <a:t> </a:t>
            </a:r>
            <a:r>
              <a:rPr lang="en-US" altLang="ko-KR" dirty="0" err="1"/>
              <a:t>người</a:t>
            </a:r>
            <a:r>
              <a:rPr lang="en-US" altLang="ko-KR" dirty="0"/>
              <a:t> </a:t>
            </a:r>
            <a:r>
              <a:rPr lang="en-US" altLang="ko-KR" dirty="0" err="1"/>
              <a:t>dùng</a:t>
            </a:r>
            <a:r>
              <a:rPr lang="en-US" altLang="ko-KR" dirty="0"/>
              <a:t>( </a:t>
            </a:r>
            <a:r>
              <a:rPr lang="en-US" altLang="ko-KR" dirty="0" err="1"/>
              <a:t>học</a:t>
            </a:r>
            <a:r>
              <a:rPr lang="en-US" altLang="ko-KR" dirty="0"/>
              <a:t> </a:t>
            </a:r>
            <a:r>
              <a:rPr lang="en-US" altLang="ko-KR" dirty="0" err="1"/>
              <a:t>sinh</a:t>
            </a:r>
            <a:r>
              <a:rPr lang="en-US" altLang="ko-KR" dirty="0"/>
              <a:t>)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339752" y="964158"/>
            <a:ext cx="869149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6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1</a:t>
            </a:r>
            <a:endParaRPr lang="ko-KR" altLang="en-US" sz="96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86074" y="1705823"/>
            <a:ext cx="2403700" cy="1174284"/>
            <a:chOff x="1062658" y="3986014"/>
            <a:chExt cx="1728192" cy="1174284"/>
          </a:xfrm>
        </p:grpSpPr>
        <p:sp>
          <p:nvSpPr>
            <p:cNvPr id="7" name="TextBox 6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trị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viên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2658" y="4144635"/>
              <a:ext cx="1728192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khoá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học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người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dùng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hoạt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động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xét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duyệt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nạp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tiền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khoá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mở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khoá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khoản,duyệt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bài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diễn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đàn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xoá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hoặc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khoá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bình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luận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…</a:t>
              </a:r>
            </a:p>
          </p:txBody>
        </p:sp>
      </p:grpSp>
      <p:sp>
        <p:nvSpPr>
          <p:cNvPr id="9" name="TextBox 5"/>
          <p:cNvSpPr txBox="1"/>
          <p:nvPr/>
        </p:nvSpPr>
        <p:spPr>
          <a:xfrm>
            <a:off x="5644506" y="964158"/>
            <a:ext cx="869149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6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2</a:t>
            </a:r>
            <a:endParaRPr lang="ko-KR" altLang="en-US" sz="96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056732" y="1646634"/>
            <a:ext cx="2403700" cy="1323440"/>
            <a:chOff x="1062658" y="3926825"/>
            <a:chExt cx="1728192" cy="1323440"/>
          </a:xfrm>
        </p:grpSpPr>
        <p:sp>
          <p:nvSpPr>
            <p:cNvPr id="11" name="TextBox 10"/>
            <p:cNvSpPr txBox="1"/>
            <p:nvPr/>
          </p:nvSpPr>
          <p:spPr>
            <a:xfrm>
              <a:off x="1062658" y="3926825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Người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dùng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62658" y="4234602"/>
              <a:ext cx="1728192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ký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nạp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tiền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dung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khoá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học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thông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khoản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ký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video,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bài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tải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liệu,hỏi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đáp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diễn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đàn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…</a:t>
              </a:r>
            </a:p>
          </p:txBody>
        </p:sp>
      </p:grpSp>
      <p:sp>
        <p:nvSpPr>
          <p:cNvPr id="13" name="TextBox 5"/>
          <p:cNvSpPr txBox="1"/>
          <p:nvPr/>
        </p:nvSpPr>
        <p:spPr>
          <a:xfrm>
            <a:off x="4427984" y="3038728"/>
            <a:ext cx="869149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6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3</a:t>
            </a:r>
            <a:endParaRPr lang="ko-KR" altLang="en-US" sz="96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12902"/>
            <a:ext cx="2403700" cy="897285"/>
            <a:chOff x="1062658" y="3986014"/>
            <a:chExt cx="1728192" cy="897285"/>
          </a:xfrm>
        </p:grpSpPr>
        <p:sp>
          <p:nvSpPr>
            <p:cNvPr id="15" name="TextBox 14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Khách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Chưa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nhập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2658" y="4421634"/>
              <a:ext cx="17281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giao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diện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ứng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ký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thành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viên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252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Tính</a:t>
            </a:r>
            <a:r>
              <a:rPr lang="en-US" altLang="ko-KR" dirty="0"/>
              <a:t> </a:t>
            </a:r>
            <a:r>
              <a:rPr lang="en-US" altLang="ko-KR" dirty="0" err="1"/>
              <a:t>năng</a:t>
            </a:r>
            <a:r>
              <a:rPr lang="en-US" altLang="ko-KR" dirty="0"/>
              <a:t> </a:t>
            </a:r>
            <a:r>
              <a:rPr lang="en-US" altLang="ko-KR" dirty="0" err="1"/>
              <a:t>và</a:t>
            </a:r>
            <a:r>
              <a:rPr lang="en-US" altLang="ko-KR" dirty="0"/>
              <a:t> </a:t>
            </a:r>
            <a:r>
              <a:rPr lang="en-US" altLang="ko-KR" dirty="0" err="1"/>
              <a:t>giao</a:t>
            </a:r>
            <a:r>
              <a:rPr lang="en-US" altLang="ko-KR" dirty="0"/>
              <a:t> </a:t>
            </a:r>
            <a:r>
              <a:rPr lang="en-US" altLang="ko-KR" dirty="0" err="1"/>
              <a:t>diện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Gồm</a:t>
            </a:r>
            <a:r>
              <a:rPr lang="en-US" altLang="ko-KR" dirty="0"/>
              <a:t> 03 </a:t>
            </a:r>
            <a:r>
              <a:rPr lang="en-US" altLang="ko-KR" dirty="0" err="1"/>
              <a:t>giao</a:t>
            </a:r>
            <a:r>
              <a:rPr lang="en-US" altLang="ko-KR" dirty="0"/>
              <a:t> </a:t>
            </a:r>
            <a:r>
              <a:rPr lang="en-US" altLang="ko-KR" dirty="0" err="1"/>
              <a:t>diện</a:t>
            </a:r>
            <a:r>
              <a:rPr lang="en-US" altLang="ko-KR" dirty="0"/>
              <a:t> </a:t>
            </a:r>
            <a:r>
              <a:rPr lang="en-US" altLang="ko-KR" dirty="0" err="1"/>
              <a:t>chính</a:t>
            </a:r>
            <a:r>
              <a:rPr lang="en-US" altLang="ko-KR" dirty="0"/>
              <a:t>( </a:t>
            </a:r>
            <a:r>
              <a:rPr lang="en-US" altLang="ko-KR" dirty="0" err="1"/>
              <a:t>Phục</a:t>
            </a:r>
            <a:r>
              <a:rPr lang="en-US" altLang="ko-KR" dirty="0"/>
              <a:t> </a:t>
            </a:r>
            <a:r>
              <a:rPr lang="en-US" altLang="ko-KR" dirty="0" err="1"/>
              <a:t>vụ</a:t>
            </a:r>
            <a:r>
              <a:rPr lang="en-US" altLang="ko-KR" dirty="0"/>
              <a:t> 2 </a:t>
            </a:r>
            <a:r>
              <a:rPr lang="en-US" altLang="ko-KR" dirty="0" err="1"/>
              <a:t>nhóm</a:t>
            </a:r>
            <a:r>
              <a:rPr lang="en-US" altLang="ko-KR" dirty="0"/>
              <a:t> </a:t>
            </a:r>
            <a:r>
              <a:rPr lang="en-US" altLang="ko-KR" dirty="0" err="1"/>
              <a:t>đối</a:t>
            </a:r>
            <a:r>
              <a:rPr lang="en-US" altLang="ko-KR" dirty="0"/>
              <a:t> </a:t>
            </a:r>
            <a:r>
              <a:rPr lang="en-US" altLang="ko-KR" dirty="0" err="1"/>
              <a:t>tượng</a:t>
            </a:r>
            <a:r>
              <a:rPr lang="en-US" altLang="ko-KR" dirty="0"/>
              <a:t>: </a:t>
            </a:r>
            <a:r>
              <a:rPr lang="en-US" altLang="ko-KR" dirty="0" err="1"/>
              <a:t>Quản</a:t>
            </a:r>
            <a:r>
              <a:rPr lang="en-US" altLang="ko-KR" dirty="0"/>
              <a:t> </a:t>
            </a:r>
            <a:r>
              <a:rPr lang="en-US" altLang="ko-KR" dirty="0" err="1"/>
              <a:t>trị</a:t>
            </a:r>
            <a:r>
              <a:rPr lang="en-US" altLang="ko-KR" dirty="0"/>
              <a:t> </a:t>
            </a:r>
            <a:r>
              <a:rPr lang="en-US" altLang="ko-KR" dirty="0" err="1"/>
              <a:t>viên</a:t>
            </a:r>
            <a:r>
              <a:rPr lang="en-US" altLang="ko-KR" dirty="0"/>
              <a:t> &amp; </a:t>
            </a:r>
            <a:r>
              <a:rPr lang="en-US" altLang="ko-KR" dirty="0" err="1"/>
              <a:t>Người</a:t>
            </a:r>
            <a:r>
              <a:rPr lang="en-US" altLang="ko-KR" dirty="0"/>
              <a:t> </a:t>
            </a:r>
            <a:r>
              <a:rPr lang="en-US" altLang="ko-KR" dirty="0" err="1"/>
              <a:t>dùng</a:t>
            </a:r>
            <a:r>
              <a:rPr lang="en-US" altLang="ko-KR" dirty="0"/>
              <a:t>)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-45384" y="2755658"/>
            <a:ext cx="214174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Trang </a:t>
            </a:r>
            <a:r>
              <a:rPr lang="en-US" altLang="ko-KR" sz="3200" b="1" dirty="0" err="1">
                <a:solidFill>
                  <a:schemeClr val="bg1"/>
                </a:solidFill>
                <a:cs typeface="Arial" pitchFamily="34" charset="0"/>
              </a:rPr>
              <a:t>chủ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2926921" y="2782659"/>
            <a:ext cx="146065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Admin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5239878" y="2756804"/>
            <a:ext cx="109677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User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7056699" y="2782659"/>
            <a:ext cx="191430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 err="1">
                <a:solidFill>
                  <a:schemeClr val="bg1"/>
                </a:solidFill>
                <a:cs typeface="Arial" pitchFamily="34" charset="0"/>
              </a:rPr>
              <a:t>Diễn</a:t>
            </a:r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3200" b="1" dirty="0" err="1">
                <a:solidFill>
                  <a:schemeClr val="bg1"/>
                </a:solidFill>
                <a:cs typeface="Arial" pitchFamily="34" charset="0"/>
              </a:rPr>
              <a:t>đàn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93484" y="3073063"/>
            <a:ext cx="720000" cy="5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46990" y="3061930"/>
            <a:ext cx="720000" cy="5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7498" y="3086608"/>
            <a:ext cx="7200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3250634"/>
            <a:ext cx="2418962" cy="1542257"/>
            <a:chOff x="259402" y="3164768"/>
            <a:chExt cx="1896525" cy="1542257"/>
          </a:xfrm>
        </p:grpSpPr>
        <p:sp>
          <p:nvSpPr>
            <p:cNvPr id="12" name="TextBox 13"/>
            <p:cNvSpPr txBox="1"/>
            <p:nvPr/>
          </p:nvSpPr>
          <p:spPr>
            <a:xfrm>
              <a:off x="259402" y="3164768"/>
              <a:ext cx="1888106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Đăng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tài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khoản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hoặc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đăng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nhập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 Sau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khi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đăng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nhập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chuyển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đến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trang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với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quyền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tương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ứng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hoặc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đăng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xuất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khỏi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ứng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dụng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4"/>
            <p:cNvSpPr txBox="1"/>
            <p:nvPr/>
          </p:nvSpPr>
          <p:spPr>
            <a:xfrm>
              <a:off x="267821" y="4183805"/>
              <a:ext cx="1888106" cy="52322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nhập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ký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&amp;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xuất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55902" y="1574438"/>
            <a:ext cx="1890970" cy="1348988"/>
            <a:chOff x="2585517" y="1164894"/>
            <a:chExt cx="1890970" cy="1348988"/>
          </a:xfrm>
        </p:grpSpPr>
        <p:sp>
          <p:nvSpPr>
            <p:cNvPr id="15" name="TextBox 16"/>
            <p:cNvSpPr txBox="1"/>
            <p:nvPr/>
          </p:nvSpPr>
          <p:spPr>
            <a:xfrm>
              <a:off x="2588381" y="1498219"/>
              <a:ext cx="1888106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Tại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trang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Admin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thể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thay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đổi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thông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tin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về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khoá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học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người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dùng,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xem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báo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cáo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,…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7"/>
            <p:cNvSpPr txBox="1"/>
            <p:nvPr/>
          </p:nvSpPr>
          <p:spPr>
            <a:xfrm>
              <a:off x="2585517" y="1164894"/>
              <a:ext cx="1888106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Trang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AdminPage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56425" y="3242930"/>
            <a:ext cx="1888106" cy="1125769"/>
            <a:chOff x="4781541" y="3257101"/>
            <a:chExt cx="1888106" cy="1125769"/>
          </a:xfrm>
        </p:grpSpPr>
        <p:sp>
          <p:nvSpPr>
            <p:cNvPr id="18" name="TextBox 19"/>
            <p:cNvSpPr txBox="1"/>
            <p:nvPr/>
          </p:nvSpPr>
          <p:spPr>
            <a:xfrm>
              <a:off x="4781541" y="3257101"/>
              <a:ext cx="188810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thể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xem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mua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sử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dụng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khoá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học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xem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thay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đổi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một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số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thông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tin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cá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nhân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…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20"/>
            <p:cNvSpPr txBox="1"/>
            <p:nvPr/>
          </p:nvSpPr>
          <p:spPr>
            <a:xfrm>
              <a:off x="4781541" y="4075093"/>
              <a:ext cx="1888106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Trang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MainPage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194833" y="1881537"/>
            <a:ext cx="1888106" cy="866275"/>
            <a:chOff x="6660232" y="1491630"/>
            <a:chExt cx="1888106" cy="866275"/>
          </a:xfrm>
        </p:grpSpPr>
        <p:sp>
          <p:nvSpPr>
            <p:cNvPr id="21" name="TextBox 22"/>
            <p:cNvSpPr txBox="1"/>
            <p:nvPr/>
          </p:nvSpPr>
          <p:spPr>
            <a:xfrm>
              <a:off x="6660232" y="1896240"/>
              <a:ext cx="188810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Đăng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bài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thông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báo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thảo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luận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trao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đổi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,…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3"/>
            <p:cNvSpPr txBox="1"/>
            <p:nvPr/>
          </p:nvSpPr>
          <p:spPr>
            <a:xfrm>
              <a:off x="6660232" y="1491630"/>
              <a:ext cx="1888106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Diễn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đàn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rallelogram 32"/>
          <p:cNvSpPr/>
          <p:nvPr/>
        </p:nvSpPr>
        <p:spPr>
          <a:xfrm rot="5400000">
            <a:off x="2857841" y="4161839"/>
            <a:ext cx="895621" cy="1067702"/>
          </a:xfrm>
          <a:custGeom>
            <a:avLst/>
            <a:gdLst/>
            <a:ahLst/>
            <a:cxnLst/>
            <a:rect l="l" t="t" r="r" b="b"/>
            <a:pathLst>
              <a:path w="895621" h="1067702">
                <a:moveTo>
                  <a:pt x="0" y="1067702"/>
                </a:moveTo>
                <a:lnTo>
                  <a:pt x="895621" y="0"/>
                </a:lnTo>
                <a:lnTo>
                  <a:pt x="895621" y="461505"/>
                </a:lnTo>
                <a:lnTo>
                  <a:pt x="387124" y="1067702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Parallelogram 31"/>
          <p:cNvSpPr/>
          <p:nvPr/>
        </p:nvSpPr>
        <p:spPr>
          <a:xfrm rot="5400000">
            <a:off x="3404136" y="3443925"/>
            <a:ext cx="1309710" cy="1099849"/>
          </a:xfrm>
          <a:prstGeom prst="parallelogram">
            <a:avLst>
              <a:gd name="adj" fmla="val 8388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Parallelogram 30"/>
          <p:cNvSpPr/>
          <p:nvPr/>
        </p:nvSpPr>
        <p:spPr>
          <a:xfrm rot="5400000">
            <a:off x="4901399" y="1608578"/>
            <a:ext cx="1309710" cy="1099849"/>
          </a:xfrm>
          <a:prstGeom prst="parallelogram">
            <a:avLst>
              <a:gd name="adj" fmla="val 8388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Parallelogram 23"/>
          <p:cNvSpPr/>
          <p:nvPr/>
        </p:nvSpPr>
        <p:spPr>
          <a:xfrm rot="5400000">
            <a:off x="4159573" y="2520678"/>
            <a:ext cx="1309710" cy="1099849"/>
          </a:xfrm>
          <a:prstGeom prst="parallelogram">
            <a:avLst>
              <a:gd name="adj" fmla="val 8388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Đăng</a:t>
            </a:r>
            <a:r>
              <a:rPr lang="en-US" altLang="ko-KR" dirty="0"/>
              <a:t> </a:t>
            </a:r>
            <a:r>
              <a:rPr lang="en-US" altLang="ko-KR" dirty="0" err="1"/>
              <a:t>ký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Thực</a:t>
            </a:r>
            <a:r>
              <a:rPr lang="en-US" altLang="ko-KR" dirty="0"/>
              <a:t> </a:t>
            </a:r>
            <a:r>
              <a:rPr lang="en-US" altLang="ko-KR" dirty="0" err="1"/>
              <a:t>hiện</a:t>
            </a:r>
            <a:r>
              <a:rPr lang="en-US" altLang="ko-KR" dirty="0"/>
              <a:t> </a:t>
            </a:r>
            <a:r>
              <a:rPr lang="en-US" altLang="ko-KR" dirty="0" err="1"/>
              <a:t>tại</a:t>
            </a:r>
            <a:r>
              <a:rPr lang="en-US" altLang="ko-KR" dirty="0"/>
              <a:t> </a:t>
            </a:r>
            <a:r>
              <a:rPr lang="en-US" altLang="ko-KR" dirty="0" err="1"/>
              <a:t>trang</a:t>
            </a:r>
            <a:r>
              <a:rPr lang="en-US" altLang="ko-KR" dirty="0"/>
              <a:t> </a:t>
            </a:r>
            <a:r>
              <a:rPr lang="en-US" altLang="ko-KR" dirty="0" err="1"/>
              <a:t>chủ</a:t>
            </a:r>
            <a:r>
              <a:rPr lang="en-US" altLang="ko-KR" dirty="0"/>
              <a:t> </a:t>
            </a:r>
            <a:r>
              <a:rPr lang="en-US" altLang="ko-KR" dirty="0" err="1"/>
              <a:t>của</a:t>
            </a:r>
            <a:r>
              <a:rPr lang="en-US" altLang="ko-KR" dirty="0"/>
              <a:t> </a:t>
            </a:r>
            <a:r>
              <a:rPr lang="en-US" altLang="ko-KR" dirty="0" err="1"/>
              <a:t>ứng</a:t>
            </a:r>
            <a:r>
              <a:rPr lang="en-US" altLang="ko-KR" dirty="0"/>
              <a:t> </a:t>
            </a:r>
            <a:r>
              <a:rPr lang="en-US" altLang="ko-KR" dirty="0" err="1"/>
              <a:t>dụng</a:t>
            </a:r>
            <a:endParaRPr lang="en-US" altLang="ko-KR" dirty="0"/>
          </a:p>
        </p:txBody>
      </p:sp>
      <p:grpSp>
        <p:nvGrpSpPr>
          <p:cNvPr id="7" name="Group 6"/>
          <p:cNvGrpSpPr/>
          <p:nvPr/>
        </p:nvGrpSpPr>
        <p:grpSpPr>
          <a:xfrm>
            <a:off x="440675" y="1286836"/>
            <a:ext cx="2979197" cy="1371312"/>
            <a:chOff x="440675" y="1286836"/>
            <a:chExt cx="2979197" cy="1371312"/>
          </a:xfrm>
        </p:grpSpPr>
        <p:sp>
          <p:nvSpPr>
            <p:cNvPr id="5" name="TextBox 4"/>
            <p:cNvSpPr txBox="1"/>
            <p:nvPr/>
          </p:nvSpPr>
          <p:spPr>
            <a:xfrm>
              <a:off x="440675" y="1827151"/>
              <a:ext cx="2923753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Sau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khi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người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dùng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hoàn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tất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chuyển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đến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trang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Đăng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nhập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Dùng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username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pass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người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dùng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vừa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đăng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để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đăng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nhập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sử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dụng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ứng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dụng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6119" y="1286836"/>
              <a:ext cx="292375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Hoàn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tất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?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19166" y="2188445"/>
            <a:ext cx="1925241" cy="863358"/>
            <a:chOff x="803639" y="3362835"/>
            <a:chExt cx="2276038" cy="863358"/>
          </a:xfrm>
        </p:grpSpPr>
        <p:sp>
          <p:nvSpPr>
            <p:cNvPr id="11" name="TextBox 10"/>
            <p:cNvSpPr txBox="1"/>
            <p:nvPr/>
          </p:nvSpPr>
          <p:spPr>
            <a:xfrm>
              <a:off x="803639" y="3579862"/>
              <a:ext cx="227603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Nếu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Email/ SĐT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trống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hoặc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bị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trùng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yêu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cầu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người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dùng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nhập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lại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Kiểm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tra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632080" y="3100546"/>
            <a:ext cx="1742210" cy="771025"/>
            <a:chOff x="803640" y="3362835"/>
            <a:chExt cx="2059657" cy="771025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672195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Thông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tin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không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được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để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trống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(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Họ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tên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)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Kiểm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tra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4992" y="4012648"/>
            <a:ext cx="2147287" cy="955691"/>
            <a:chOff x="803640" y="3362835"/>
            <a:chExt cx="2059657" cy="955691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487529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Nếu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Username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bị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trùng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hoặc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username/pass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trống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yêu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cầu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nhập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lại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Kiểm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tra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Text Placeholder 13"/>
          <p:cNvSpPr txBox="1">
            <a:spLocks/>
          </p:cNvSpPr>
          <p:nvPr/>
        </p:nvSpPr>
        <p:spPr>
          <a:xfrm>
            <a:off x="3511347" y="3338994"/>
            <a:ext cx="1853006" cy="386462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Thông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tin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 Placeholder 13"/>
          <p:cNvSpPr txBox="1">
            <a:spLocks/>
          </p:cNvSpPr>
          <p:nvPr/>
        </p:nvSpPr>
        <p:spPr>
          <a:xfrm>
            <a:off x="2771801" y="4251096"/>
            <a:ext cx="1837115" cy="386462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Username/Pass</a:t>
            </a:r>
          </a:p>
        </p:txBody>
      </p:sp>
      <p:sp>
        <p:nvSpPr>
          <p:cNvPr id="22" name="Text Placeholder 13"/>
          <p:cNvSpPr txBox="1">
            <a:spLocks/>
          </p:cNvSpPr>
          <p:nvPr/>
        </p:nvSpPr>
        <p:spPr>
          <a:xfrm rot="41765">
            <a:off x="4266784" y="2426893"/>
            <a:ext cx="1837115" cy="386462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Email/ SĐT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006254" y="1276344"/>
            <a:ext cx="1742210" cy="863358"/>
            <a:chOff x="803640" y="3362835"/>
            <a:chExt cx="2059657" cy="863358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Nếu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thông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tin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hợp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lệ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hoàn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tất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quá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trình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đăng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ký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Kiểm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tra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thông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tin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0" name="Text Placeholder 13"/>
          <p:cNvSpPr txBox="1">
            <a:spLocks/>
          </p:cNvSpPr>
          <p:nvPr/>
        </p:nvSpPr>
        <p:spPr>
          <a:xfrm rot="41765">
            <a:off x="5006329" y="1514792"/>
            <a:ext cx="1837115" cy="386462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Hoàn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tất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01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Kiểm</a:t>
            </a:r>
            <a:r>
              <a:rPr lang="en-US" altLang="ko-KR" dirty="0"/>
              <a:t> </a:t>
            </a:r>
            <a:r>
              <a:rPr lang="en-US" altLang="ko-KR" dirty="0" err="1"/>
              <a:t>tra</a:t>
            </a:r>
            <a:r>
              <a:rPr lang="en-US" altLang="ko-KR" dirty="0"/>
              <a:t> </a:t>
            </a:r>
            <a:r>
              <a:rPr lang="en-US" altLang="ko-KR" dirty="0" err="1"/>
              <a:t>quyền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 err="1"/>
              <a:t>Gồm</a:t>
            </a:r>
            <a:r>
              <a:rPr lang="en-US" altLang="ko-KR" dirty="0"/>
              <a:t> 2 </a:t>
            </a:r>
            <a:r>
              <a:rPr lang="en-US" altLang="ko-KR" dirty="0" err="1"/>
              <a:t>quyền</a:t>
            </a:r>
            <a:r>
              <a:rPr lang="en-US" altLang="ko-KR" dirty="0"/>
              <a:t>: </a:t>
            </a:r>
            <a:r>
              <a:rPr lang="en-US" altLang="ko-KR" dirty="0" err="1"/>
              <a:t>Quản</a:t>
            </a:r>
            <a:r>
              <a:rPr lang="en-US" altLang="ko-KR" dirty="0"/>
              <a:t> </a:t>
            </a:r>
            <a:r>
              <a:rPr lang="en-US" altLang="ko-KR" dirty="0" err="1"/>
              <a:t>trị</a:t>
            </a:r>
            <a:r>
              <a:rPr lang="en-US" altLang="ko-KR" dirty="0"/>
              <a:t> </a:t>
            </a:r>
            <a:r>
              <a:rPr lang="en-US" altLang="ko-KR" dirty="0" err="1"/>
              <a:t>viên</a:t>
            </a:r>
            <a:r>
              <a:rPr lang="en-US" altLang="ko-KR" dirty="0"/>
              <a:t>( Admin) &amp; </a:t>
            </a:r>
            <a:r>
              <a:rPr lang="en-US" altLang="ko-KR" dirty="0" err="1"/>
              <a:t>Người</a:t>
            </a:r>
            <a:r>
              <a:rPr lang="en-US" altLang="ko-KR" dirty="0"/>
              <a:t> dùng( User)</a:t>
            </a:r>
          </a:p>
        </p:txBody>
      </p:sp>
      <p:sp>
        <p:nvSpPr>
          <p:cNvPr id="5" name="Round Same Side Corner Rectangle 8"/>
          <p:cNvSpPr/>
          <p:nvPr/>
        </p:nvSpPr>
        <p:spPr>
          <a:xfrm>
            <a:off x="4286796" y="3037731"/>
            <a:ext cx="586311" cy="1544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7A3DE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2267744" y="1901733"/>
            <a:ext cx="1584176" cy="860102"/>
          </a:xfrm>
          <a:prstGeom prst="leftArrow">
            <a:avLst>
              <a:gd name="adj1" fmla="val 59244"/>
              <a:gd name="adj2" fmla="val 887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Left Arrow 6"/>
          <p:cNvSpPr/>
          <p:nvPr/>
        </p:nvSpPr>
        <p:spPr>
          <a:xfrm flipH="1">
            <a:off x="5292080" y="1901733"/>
            <a:ext cx="1584176" cy="860102"/>
          </a:xfrm>
          <a:prstGeom prst="leftArrow">
            <a:avLst>
              <a:gd name="adj1" fmla="val 59244"/>
              <a:gd name="adj2" fmla="val 8874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95811" y="1684095"/>
            <a:ext cx="936475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600" b="1" dirty="0">
                <a:solidFill>
                  <a:schemeClr val="bg1"/>
                </a:solidFill>
                <a:cs typeface="Arial" pitchFamily="34" charset="0"/>
              </a:rPr>
              <a:t>?</a:t>
            </a:r>
            <a:endParaRPr lang="ko-KR" altLang="en-US" sz="9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644169" y="2848417"/>
            <a:ext cx="2952328" cy="896034"/>
            <a:chOff x="3017859" y="4310610"/>
            <a:chExt cx="1870812" cy="896034"/>
          </a:xfrm>
        </p:grpSpPr>
        <p:sp>
          <p:nvSpPr>
            <p:cNvPr id="10" name="TextBox 9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Chuyển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đến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trang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chủ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: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Gồm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các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chức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năng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xem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khoá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học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học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thử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nạp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tiền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mua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khoá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học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sử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dụng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khoá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học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User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3405" y="2837837"/>
            <a:ext cx="2952328" cy="988367"/>
            <a:chOff x="3017859" y="4310610"/>
            <a:chExt cx="1870812" cy="988367"/>
          </a:xfrm>
        </p:grpSpPr>
        <p:sp>
          <p:nvSpPr>
            <p:cNvPr id="16" name="TextBox 15"/>
            <p:cNvSpPr txBox="1"/>
            <p:nvPr/>
          </p:nvSpPr>
          <p:spPr>
            <a:xfrm>
              <a:off x="3021856" y="4467980"/>
              <a:ext cx="186681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Chuyển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đến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trang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Admin: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Gồm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các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chức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năng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khoá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học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người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dùng,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xét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duyệt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thông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báo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xem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báo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cáo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của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ứng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dụng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Admin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63405" y="1255402"/>
            <a:ext cx="803309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Sau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khi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đăng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ký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hoặc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đã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có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tài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khoản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từ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trước, người dùng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được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chuyển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đến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trang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đăng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nhập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Tại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đây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người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dùng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nhập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vào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username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pass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đã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đăng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ký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trước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đó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để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sử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dụng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ứng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dụng. Sau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khi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đăng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nhập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ứng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dụng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sẽ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kiểm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tra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chuyển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đến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trang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tương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ứng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với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quyền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của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user</a:t>
            </a:r>
          </a:p>
        </p:txBody>
      </p:sp>
    </p:spTree>
    <p:extLst>
      <p:ext uri="{BB962C8B-B14F-4D97-AF65-F5344CB8AC3E}">
        <p14:creationId xmlns:p14="http://schemas.microsoft.com/office/powerpoint/2010/main" val="218633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8F9C521E-8E35-7345-B691-4310BC3534B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18750"/>
          <a:stretch>
            <a:fillRect/>
          </a:stretch>
        </p:blipFill>
        <p:spPr/>
      </p:pic>
      <p:pic>
        <p:nvPicPr>
          <p:cNvPr id="6" name="Picture 3" descr="D:\Fullppt\005-PNG이미지\노트북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r="-10"/>
          <a:stretch/>
        </p:blipFill>
        <p:spPr bwMode="auto">
          <a:xfrm>
            <a:off x="630172" y="1136620"/>
            <a:ext cx="5616048" cy="285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409885" y="4011881"/>
            <a:ext cx="1706966" cy="812442"/>
            <a:chOff x="1472558" y="998559"/>
            <a:chExt cx="2765965" cy="812442"/>
          </a:xfrm>
        </p:grpSpPr>
        <p:sp>
          <p:nvSpPr>
            <p:cNvPr id="10" name="TextBox 9"/>
            <p:cNvSpPr txBox="1"/>
            <p:nvPr/>
          </p:nvSpPr>
          <p:spPr>
            <a:xfrm>
              <a:off x="1472558" y="1164670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atinLnBrk="0"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thể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thay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đổi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thông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tin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gồm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tên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nội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dung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bài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giảng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,…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khoá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học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61696" y="4011881"/>
            <a:ext cx="1706966" cy="720109"/>
            <a:chOff x="1472558" y="998559"/>
            <a:chExt cx="2765965" cy="720109"/>
          </a:xfrm>
        </p:grpSpPr>
        <p:sp>
          <p:nvSpPr>
            <p:cNvPr id="13" name="TextBox 12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atinLnBrk="0"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thể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khoá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/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Mở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khoá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tài khoản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người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dùng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người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dùng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115455" y="3993326"/>
            <a:ext cx="1752625" cy="1053267"/>
            <a:chOff x="1475715" y="980004"/>
            <a:chExt cx="2839951" cy="1053267"/>
          </a:xfrm>
        </p:grpSpPr>
        <p:sp>
          <p:nvSpPr>
            <p:cNvPr id="21" name="TextBox 20"/>
            <p:cNvSpPr txBox="1"/>
            <p:nvPr/>
          </p:nvSpPr>
          <p:spPr>
            <a:xfrm>
              <a:off x="1549701" y="1202274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atinLnBrk="0"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báo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cáo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bình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luận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trao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đổi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trên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diễn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đàn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hòm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thư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yêu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cầu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nạp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tiền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,..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75715" y="980004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thông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tin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Text Placeholder 13"/>
          <p:cNvSpPr txBox="1">
            <a:spLocks/>
          </p:cNvSpPr>
          <p:nvPr/>
        </p:nvSpPr>
        <p:spPr>
          <a:xfrm>
            <a:off x="5508104" y="931031"/>
            <a:ext cx="3456384" cy="100193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 err="1">
                <a:solidFill>
                  <a:schemeClr val="tx2">
                    <a:lumMod val="75000"/>
                  </a:schemeClr>
                </a:solidFill>
                <a:latin typeface="+mj-lt"/>
                <a:cs typeface="Arial" pitchFamily="34" charset="0"/>
              </a:rPr>
              <a:t>Các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2">
                    <a:lumMod val="75000"/>
                  </a:schemeClr>
                </a:solidFill>
                <a:latin typeface="+mj-lt"/>
                <a:cs typeface="Arial" pitchFamily="34" charset="0"/>
              </a:rPr>
              <a:t>chức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2">
                    <a:lumMod val="75000"/>
                  </a:schemeClr>
                </a:solidFill>
                <a:latin typeface="+mj-lt"/>
                <a:cs typeface="Arial" pitchFamily="34" charset="0"/>
              </a:rPr>
              <a:t>năng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2">
                    <a:lumMod val="75000"/>
                  </a:schemeClr>
                </a:solidFill>
                <a:latin typeface="+mj-lt"/>
                <a:cs typeface="Arial" pitchFamily="34" charset="0"/>
              </a:rPr>
              <a:t>của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j-lt"/>
                <a:cs typeface="Arial" pitchFamily="34" charset="0"/>
              </a:rPr>
              <a:t> Admin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08104" y="1823794"/>
            <a:ext cx="345638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khoá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học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Thêm/ Sửa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thông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 tin</a:t>
            </a:r>
          </a:p>
          <a:p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người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 dùng: </a:t>
            </a:r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Khoá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/ </a:t>
            </a:r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Mở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khoá</a:t>
            </a:r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phản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hồi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Duyệt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/ </a:t>
            </a:r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Xoá</a:t>
            </a:r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diễn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đàn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Duyệt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xoá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đóng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bình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luận</a:t>
            </a:r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Xem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báo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cáo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Rectangle 30">
            <a:extLst>
              <a:ext uri="{FF2B5EF4-FFF2-40B4-BE49-F238E27FC236}">
                <a16:creationId xmlns:a16="http://schemas.microsoft.com/office/drawing/2014/main" id="{7609AD2D-3632-DF4B-A968-AF2E7726093C}"/>
              </a:ext>
            </a:extLst>
          </p:cNvPr>
          <p:cNvSpPr/>
          <p:nvPr/>
        </p:nvSpPr>
        <p:spPr>
          <a:xfrm>
            <a:off x="766125" y="4112184"/>
            <a:ext cx="509689" cy="48197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ound Same Side Corner Rectangle 8">
            <a:extLst>
              <a:ext uri="{FF2B5EF4-FFF2-40B4-BE49-F238E27FC236}">
                <a16:creationId xmlns:a16="http://schemas.microsoft.com/office/drawing/2014/main" id="{E45D6D99-7053-7B44-98A5-65FC89FD82B6}"/>
              </a:ext>
            </a:extLst>
          </p:cNvPr>
          <p:cNvSpPr/>
          <p:nvPr/>
        </p:nvSpPr>
        <p:spPr>
          <a:xfrm>
            <a:off x="3617936" y="4111518"/>
            <a:ext cx="509689" cy="48197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Diamond 5">
            <a:extLst>
              <a:ext uri="{FF2B5EF4-FFF2-40B4-BE49-F238E27FC236}">
                <a16:creationId xmlns:a16="http://schemas.microsoft.com/office/drawing/2014/main" id="{E366A22C-BA5A-8C48-A6A0-36044663A1FF}"/>
              </a:ext>
            </a:extLst>
          </p:cNvPr>
          <p:cNvSpPr/>
          <p:nvPr/>
        </p:nvSpPr>
        <p:spPr>
          <a:xfrm>
            <a:off x="6516216" y="4111663"/>
            <a:ext cx="509689" cy="415498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840C5E85-D759-4044-9139-FD7B71477D90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8" r="14018"/>
          <a:stretch>
            <a:fillRect/>
          </a:stretch>
        </p:blipFill>
        <p:spPr>
          <a:xfrm>
            <a:off x="2115968" y="1531670"/>
            <a:ext cx="2644455" cy="1991751"/>
          </a:xfrm>
        </p:spPr>
      </p:pic>
    </p:spTree>
    <p:extLst>
      <p:ext uri="{BB962C8B-B14F-4D97-AF65-F5344CB8AC3E}">
        <p14:creationId xmlns:p14="http://schemas.microsoft.com/office/powerpoint/2010/main" val="290480623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1249</Words>
  <Application>Microsoft Macintosh PowerPoint</Application>
  <PresentationFormat>On-screen Show (16:9)</PresentationFormat>
  <Paragraphs>139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Microsoft Office User</cp:lastModifiedBy>
  <cp:revision>123</cp:revision>
  <dcterms:created xsi:type="dcterms:W3CDTF">2016-12-05T23:26:54Z</dcterms:created>
  <dcterms:modified xsi:type="dcterms:W3CDTF">2019-11-25T09:01:27Z</dcterms:modified>
</cp:coreProperties>
</file>