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5" r:id="rId6"/>
    <p:sldId id="294" r:id="rId7"/>
    <p:sldId id="304" r:id="rId8"/>
    <p:sldId id="288" r:id="rId9"/>
    <p:sldId id="290" r:id="rId10"/>
    <p:sldId id="271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 dirty="0">
                <a:ea typeface="맑은 고딕" pitchFamily="50" charset="-127"/>
              </a:rPr>
              <a:t>LEGEND OF </a:t>
            </a:r>
            <a:r>
              <a:rPr lang="en-US" altLang="ko-KR" dirty="0">
                <a:ea typeface="맑은 고딕" pitchFamily="50" charset="-127"/>
              </a:rPr>
              <a:t>PIRATE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200" dirty="0"/>
              <a:t>2D HYPER CASUAL GAME – USING UNITY3D ENGINE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E90085-E2AD-440E-A6B7-063562FBC5D8}"/>
              </a:ext>
            </a:extLst>
          </p:cNvPr>
          <p:cNvSpPr txBox="1">
            <a:spLocks/>
          </p:cNvSpPr>
          <p:nvPr/>
        </p:nvSpPr>
        <p:spPr>
          <a:xfrm>
            <a:off x="0" y="451596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1200" dirty="0"/>
              <a:t>GVHD: </a:t>
            </a:r>
            <a:r>
              <a:rPr lang="en-US" altLang="ko-KR" sz="1200" dirty="0" err="1"/>
              <a:t>Hồ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Nguyên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Hoàng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Phương</a:t>
            </a:r>
            <a:r>
              <a:rPr lang="en-US" altLang="ko-KR" sz="1200" dirty="0"/>
              <a:t> | </a:t>
            </a:r>
            <a:r>
              <a:rPr lang="en-US" altLang="ko-KR" sz="1200" dirty="0" err="1"/>
              <a:t>Thành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viên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Hà</a:t>
            </a:r>
            <a:r>
              <a:rPr lang="en-US" altLang="ko-KR" sz="1200" dirty="0"/>
              <a:t> Nguyễn </a:t>
            </a:r>
            <a:r>
              <a:rPr lang="en-US" altLang="ko-KR" sz="1200" dirty="0" err="1"/>
              <a:t>Hoàng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Duy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Huỳnh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Thiện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Hữu</a:t>
            </a:r>
            <a:r>
              <a:rPr lang="en-US" altLang="ko-KR" sz="1200" dirty="0"/>
              <a:t> &amp; Nguyễn </a:t>
            </a:r>
            <a:r>
              <a:rPr lang="en-US" altLang="ko-KR" sz="1200" dirty="0" err="1"/>
              <a:t>Mạnh</a:t>
            </a:r>
            <a:r>
              <a:rPr lang="en-US" altLang="ko-KR" sz="1200" dirty="0"/>
              <a:t> Quỳnh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dung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12096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Giới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thiệu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tổng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quan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03938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2995780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Chơi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thử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nghiệm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887622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r>
              <a:rPr lang="en-US" altLang="ko-KR" dirty="0"/>
              <a:t> </a:t>
            </a:r>
            <a:r>
              <a:rPr lang="en-US" altLang="ko-KR" dirty="0" err="1"/>
              <a:t>tổng</a:t>
            </a:r>
            <a:r>
              <a:rPr lang="en-US" altLang="ko-KR" dirty="0"/>
              <a:t> </a:t>
            </a:r>
            <a:r>
              <a:rPr lang="en-US" altLang="ko-KR" dirty="0" err="1"/>
              <a:t>quan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699792" y="3255977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4179" y="338724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9" y="1421443"/>
            <a:ext cx="2932815" cy="1046440"/>
            <a:chOff x="1448989" y="1533725"/>
            <a:chExt cx="3030085" cy="1046440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995390"/>
              <a:ext cx="302367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MULTI-PLATFORM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HYPER-CASUAL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33725"/>
              <a:ext cx="303008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Lý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 do </a:t>
              </a:r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chọn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đề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tài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3174" y="3002519"/>
            <a:ext cx="2932815" cy="1077218"/>
            <a:chOff x="1448989" y="1502947"/>
            <a:chExt cx="3030085" cy="1077218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995390"/>
              <a:ext cx="302367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BẮN KIM CƯƠNG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WORLD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02947"/>
              <a:ext cx="303008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4"/>
                  </a:solidFill>
                  <a:cs typeface="Arial" pitchFamily="34" charset="0"/>
                </a:rPr>
                <a:t>Giới</a:t>
              </a:r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>
                  <a:solidFill>
                    <a:schemeClr val="accent4"/>
                  </a:solidFill>
                  <a:cs typeface="Arial" pitchFamily="34" charset="0"/>
                </a:rPr>
                <a:t>thiệu</a:t>
              </a:r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 game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252" y="884287"/>
            <a:ext cx="2934143" cy="2491368"/>
            <a:chOff x="1444873" y="1364048"/>
            <a:chExt cx="3031457" cy="1376838"/>
          </a:xfrm>
        </p:grpSpPr>
        <p:sp>
          <p:nvSpPr>
            <p:cNvPr id="19" name="TextBox 18"/>
            <p:cNvSpPr txBox="1"/>
            <p:nvPr/>
          </p:nvSpPr>
          <p:spPr>
            <a:xfrm>
              <a:off x="1444873" y="1663668"/>
              <a:ext cx="3023679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UNITY3D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SCALA – AKKA TOOLKIT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RUBY – RALS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C++ - SOCKET IO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6245" y="1364048"/>
              <a:ext cx="303008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Các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công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nghệ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sử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dụng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10827" y="3672392"/>
            <a:ext cx="29266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Phân</a:t>
            </a:r>
            <a:r>
              <a:rPr lang="en-US" altLang="ko-KR" dirty="0"/>
              <a:t> </a:t>
            </a:r>
            <a:r>
              <a:rPr lang="en-US" altLang="ko-KR" dirty="0" err="1"/>
              <a:t>tích</a:t>
            </a:r>
            <a:r>
              <a:rPr lang="en-US" altLang="ko-KR" dirty="0"/>
              <a:t> </a:t>
            </a:r>
            <a:r>
              <a:rPr lang="en-US" altLang="ko-KR" dirty="0" err="1"/>
              <a:t>hệ</a:t>
            </a:r>
            <a:r>
              <a:rPr lang="en-US" altLang="ko-KR" dirty="0"/>
              <a:t> </a:t>
            </a:r>
            <a:r>
              <a:rPr lang="en-US" altLang="ko-KR" dirty="0" err="1"/>
              <a:t>thống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90F6F-38BE-460E-ABAF-D2A6C549E0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9582"/>
            <a:ext cx="5581650" cy="4262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62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Phân</a:t>
            </a:r>
            <a:r>
              <a:rPr lang="en-US" altLang="ko-KR" dirty="0"/>
              <a:t> </a:t>
            </a:r>
            <a:r>
              <a:rPr lang="en-US" altLang="ko-KR" dirty="0" err="1"/>
              <a:t>tích</a:t>
            </a:r>
            <a:r>
              <a:rPr lang="en-US" altLang="ko-KR" dirty="0"/>
              <a:t> </a:t>
            </a:r>
            <a:r>
              <a:rPr lang="en-US" altLang="ko-KR" dirty="0" err="1"/>
              <a:t>trò</a:t>
            </a:r>
            <a:r>
              <a:rPr lang="en-US" altLang="ko-KR" dirty="0"/>
              <a:t> </a:t>
            </a:r>
            <a:r>
              <a:rPr lang="en-US" altLang="ko-KR" dirty="0" err="1"/>
              <a:t>chơi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57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HƯỚNG MỞ RỘNG</a:t>
            </a:r>
            <a:endParaRPr lang="ko-KR" altLang="en-US" dirty="0"/>
          </a:p>
        </p:txBody>
      </p:sp>
      <p:cxnSp>
        <p:nvCxnSpPr>
          <p:cNvPr id="4" name="Straight Arrow Connector 3"/>
          <p:cNvCxnSpPr>
            <a:stCxn id="37" idx="0"/>
            <a:endCxn id="8" idx="3"/>
          </p:cNvCxnSpPr>
          <p:nvPr/>
        </p:nvCxnSpPr>
        <p:spPr>
          <a:xfrm flipV="1">
            <a:off x="4619009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7" idx="0"/>
            <a:endCxn id="9" idx="3"/>
          </p:cNvCxnSpPr>
          <p:nvPr/>
        </p:nvCxnSpPr>
        <p:spPr>
          <a:xfrm flipV="1">
            <a:off x="4619009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7" idx="0"/>
            <a:endCxn id="11" idx="2"/>
          </p:cNvCxnSpPr>
          <p:nvPr/>
        </p:nvCxnSpPr>
        <p:spPr>
          <a:xfrm>
            <a:off x="4611694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7" idx="0"/>
            <a:endCxn id="10" idx="2"/>
          </p:cNvCxnSpPr>
          <p:nvPr/>
        </p:nvCxnSpPr>
        <p:spPr>
          <a:xfrm>
            <a:off x="461900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68735" y="2185393"/>
            <a:ext cx="870714" cy="870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058863" y="2403424"/>
            <a:ext cx="891504" cy="89150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06025" y="3972048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424016" y="3202672"/>
            <a:ext cx="1380131" cy="13801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6345916" y="2499249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7987631" y="3367108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6660420" y="4211201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7361225" y="2705409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72438" y="3566133"/>
            <a:ext cx="1319916" cy="878703"/>
            <a:chOff x="3233964" y="1846698"/>
            <a:chExt cx="1410044" cy="878703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846698"/>
              <a:ext cx="140051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Mở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rộng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DLC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263736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màn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chơi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/>
          <p:cNvCxnSpPr>
            <a:endCxn id="23" idx="3"/>
          </p:cNvCxnSpPr>
          <p:nvPr/>
        </p:nvCxnSpPr>
        <p:spPr>
          <a:xfrm flipH="1" flipV="1">
            <a:off x="3031336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2038163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803568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2"/>
          </p:cNvCxnSpPr>
          <p:nvPr/>
        </p:nvCxnSpPr>
        <p:spPr>
          <a:xfrm flipH="1">
            <a:off x="272155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H="1">
            <a:off x="2288135" y="2185393"/>
            <a:ext cx="870714" cy="8707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 flipH="1">
            <a:off x="1277217" y="2403424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 flipH="1">
            <a:off x="1961617" y="3972048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 flipH="1">
            <a:off x="423437" y="320267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8002" y="3545760"/>
            <a:ext cx="1319916" cy="878703"/>
            <a:chOff x="414112" y="2934224"/>
            <a:chExt cx="1319916" cy="878703"/>
          </a:xfrm>
        </p:grpSpPr>
        <p:sp>
          <p:nvSpPr>
            <p:cNvPr id="28" name="TextBox 27"/>
            <p:cNvSpPr txBox="1"/>
            <p:nvPr/>
          </p:nvSpPr>
          <p:spPr>
            <a:xfrm>
              <a:off x="414112" y="2934224"/>
              <a:ext cx="1311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Mở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rộng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game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028" y="3351262"/>
              <a:ext cx="1311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cốt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truyện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27"/>
          <p:cNvSpPr/>
          <p:nvPr/>
        </p:nvSpPr>
        <p:spPr>
          <a:xfrm>
            <a:off x="1564792" y="2706406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/>
          <p:cNvSpPr/>
          <p:nvPr/>
        </p:nvSpPr>
        <p:spPr>
          <a:xfrm>
            <a:off x="2192365" y="4207820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23"/>
          <p:cNvSpPr/>
          <p:nvPr/>
        </p:nvSpPr>
        <p:spPr>
          <a:xfrm>
            <a:off x="896842" y="3359285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2569910" y="2476984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3626951" y="2567788"/>
            <a:ext cx="1897587" cy="18975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4316847" y="2850444"/>
            <a:ext cx="517795" cy="5221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930143" y="3398672"/>
            <a:ext cx="1364351" cy="716474"/>
            <a:chOff x="-475010" y="1084917"/>
            <a:chExt cx="3085230" cy="716474"/>
          </a:xfrm>
        </p:grpSpPr>
        <p:sp>
          <p:nvSpPr>
            <p:cNvPr id="37" name="TextBox 36"/>
            <p:cNvSpPr txBox="1"/>
            <p:nvPr/>
          </p:nvSpPr>
          <p:spPr>
            <a:xfrm>
              <a:off x="-475010" y="1084917"/>
              <a:ext cx="308240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02 HƯỚNG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460976" y="1524392"/>
              <a:ext cx="307119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685507" y="1811984"/>
            <a:ext cx="2286080" cy="3015344"/>
            <a:chOff x="1685507" y="1811984"/>
            <a:chExt cx="2286080" cy="3015344"/>
          </a:xfrm>
        </p:grpSpPr>
        <p:sp>
          <p:nvSpPr>
            <p:cNvPr id="4" name="Rectangle 3"/>
            <p:cNvSpPr/>
            <p:nvPr/>
          </p:nvSpPr>
          <p:spPr>
            <a:xfrm>
              <a:off x="3863587" y="2091024"/>
              <a:ext cx="108000" cy="273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1587" y="2091024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85507" y="1811984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58891" y="1811984"/>
            <a:ext cx="2287256" cy="3015344"/>
            <a:chOff x="5158891" y="1811984"/>
            <a:chExt cx="2287256" cy="3015344"/>
          </a:xfrm>
        </p:grpSpPr>
        <p:sp>
          <p:nvSpPr>
            <p:cNvPr id="7" name="Rectangle 6"/>
            <p:cNvSpPr/>
            <p:nvPr/>
          </p:nvSpPr>
          <p:spPr>
            <a:xfrm>
              <a:off x="5158891" y="2091024"/>
              <a:ext cx="108000" cy="27363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88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0067" y="1811984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22853" y="3226405"/>
            <a:ext cx="2276381" cy="1600922"/>
            <a:chOff x="4822853" y="3226405"/>
            <a:chExt cx="2276381" cy="1600922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6" name="Rectangle 5"/>
            <p:cNvSpPr/>
            <p:nvPr/>
          </p:nvSpPr>
          <p:spPr>
            <a:xfrm>
              <a:off x="4822853" y="3505444"/>
              <a:ext cx="108000" cy="13218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22853" y="3505445"/>
              <a:ext cx="1620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33154" y="3226405"/>
              <a:ext cx="666080" cy="666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8948" y="3244253"/>
            <a:ext cx="2128676" cy="1583074"/>
            <a:chOff x="2178948" y="3244253"/>
            <a:chExt cx="2128676" cy="1583074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5" name="Rectangle 4"/>
            <p:cNvSpPr/>
            <p:nvPr/>
          </p:nvSpPr>
          <p:spPr>
            <a:xfrm>
              <a:off x="4199624" y="3505444"/>
              <a:ext cx="108000" cy="1321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87624" y="3505445"/>
              <a:ext cx="1620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78948" y="3244253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263" y="2464888"/>
            <a:ext cx="25660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khó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khăn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1859" y="3942868"/>
            <a:ext cx="25660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rút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3587" y="3892484"/>
            <a:ext cx="295179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95404" y="2514155"/>
            <a:ext cx="25660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827327"/>
            <a:ext cx="9144000" cy="3161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2384560" y="3453241"/>
            <a:ext cx="266311" cy="24929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3"/>
          <p:cNvSpPr/>
          <p:nvPr/>
        </p:nvSpPr>
        <p:spPr>
          <a:xfrm>
            <a:off x="6955127" y="2052096"/>
            <a:ext cx="315959" cy="18585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1899247" y="2016048"/>
            <a:ext cx="238600" cy="23790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7"/>
          <p:cNvSpPr/>
          <p:nvPr/>
        </p:nvSpPr>
        <p:spPr>
          <a:xfrm>
            <a:off x="6638582" y="3417960"/>
            <a:ext cx="282969" cy="282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234376" y="1694716"/>
            <a:ext cx="666080" cy="3517050"/>
            <a:chOff x="4233358" y="1310278"/>
            <a:chExt cx="666080" cy="351705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33" name="Rectangle 32"/>
            <p:cNvSpPr/>
            <p:nvPr/>
          </p:nvSpPr>
          <p:spPr>
            <a:xfrm>
              <a:off x="4512398" y="1586968"/>
              <a:ext cx="108000" cy="3240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3358" y="1310278"/>
              <a:ext cx="666080" cy="6660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9"/>
          <p:cNvSpPr/>
          <p:nvPr/>
        </p:nvSpPr>
        <p:spPr>
          <a:xfrm>
            <a:off x="4416656" y="1830003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12679" y="1186857"/>
            <a:ext cx="2815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game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145</Words>
  <Application>Microsoft Office PowerPoint</Application>
  <PresentationFormat>On-screen Show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Quỳnh Nguyễn</cp:lastModifiedBy>
  <cp:revision>101</cp:revision>
  <dcterms:created xsi:type="dcterms:W3CDTF">2016-12-05T23:26:54Z</dcterms:created>
  <dcterms:modified xsi:type="dcterms:W3CDTF">2021-03-29T17:28:26Z</dcterms:modified>
</cp:coreProperties>
</file>