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2"/>
  </p:notesMasterIdLst>
  <p:sldIdLst>
    <p:sldId id="256" r:id="rId4"/>
    <p:sldId id="261" r:id="rId5"/>
    <p:sldId id="265" r:id="rId6"/>
    <p:sldId id="294" r:id="rId7"/>
    <p:sldId id="304" r:id="rId8"/>
    <p:sldId id="288" r:id="rId9"/>
    <p:sldId id="290" r:id="rId10"/>
    <p:sldId id="271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1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5B769-AD6C-41F8-A6A5-C74A0BBB936C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581A0-80BE-43A3-BAFD-4A9E4D8C9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2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581A0-80BE-43A3-BAFD-4A9E4D8C9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9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581A0-80BE-43A3-BAFD-4A9E4D8C98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Insert Your Image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altLang="ko-KR" sz="3600">
                <a:ea typeface="맑은 고딕" pitchFamily="50" charset="-127"/>
              </a:rPr>
              <a:t>LEGEND OF </a:t>
            </a:r>
            <a:r>
              <a:rPr lang="en-US" altLang="ko-KR">
                <a:ea typeface="맑은 고딕" pitchFamily="50" charset="-127"/>
              </a:rPr>
              <a:t>PIRATE</a:t>
            </a:r>
            <a:endParaRPr lang="en-US" altLang="ko-KR" sz="360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1200"/>
              <a:t>2D HYPER CASUAL GAME – USING UNITY3D ENGINE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E90085-E2AD-440E-A6B7-063562FBC5D8}"/>
              </a:ext>
            </a:extLst>
          </p:cNvPr>
          <p:cNvSpPr txBox="1">
            <a:spLocks/>
          </p:cNvSpPr>
          <p:nvPr/>
        </p:nvSpPr>
        <p:spPr>
          <a:xfrm>
            <a:off x="0" y="451596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14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ko-KR" sz="1200"/>
              <a:t>GVHD: </a:t>
            </a:r>
            <a:r>
              <a:rPr lang="en-US" altLang="ko-KR" sz="1200" err="1"/>
              <a:t>Hồ</a:t>
            </a:r>
            <a:r>
              <a:rPr lang="en-US" altLang="ko-KR" sz="1200"/>
              <a:t> </a:t>
            </a:r>
            <a:r>
              <a:rPr lang="en-US" altLang="ko-KR" sz="1200" err="1"/>
              <a:t>Nguyên</a:t>
            </a:r>
            <a:r>
              <a:rPr lang="en-US" altLang="ko-KR" sz="1200"/>
              <a:t> </a:t>
            </a:r>
            <a:r>
              <a:rPr lang="en-US" altLang="ko-KR" sz="1200" err="1"/>
              <a:t>Hoàng</a:t>
            </a:r>
            <a:r>
              <a:rPr lang="en-US" altLang="ko-KR" sz="1200"/>
              <a:t> </a:t>
            </a:r>
            <a:r>
              <a:rPr lang="en-US" altLang="ko-KR" sz="1200" err="1"/>
              <a:t>Phương</a:t>
            </a:r>
            <a:r>
              <a:rPr lang="en-US" altLang="ko-KR" sz="1200"/>
              <a:t> | </a:t>
            </a:r>
            <a:r>
              <a:rPr lang="en-US" altLang="ko-KR" sz="1200" err="1"/>
              <a:t>Thành</a:t>
            </a:r>
            <a:r>
              <a:rPr lang="en-US" altLang="ko-KR" sz="1200"/>
              <a:t> </a:t>
            </a:r>
            <a:r>
              <a:rPr lang="en-US" altLang="ko-KR" sz="1200" err="1"/>
              <a:t>viên</a:t>
            </a:r>
            <a:r>
              <a:rPr lang="en-US" altLang="ko-KR" sz="1200"/>
              <a:t>: </a:t>
            </a:r>
            <a:r>
              <a:rPr lang="en-US" altLang="ko-KR" sz="1200" err="1"/>
              <a:t>Hà</a:t>
            </a:r>
            <a:r>
              <a:rPr lang="en-US" altLang="ko-KR" sz="1200"/>
              <a:t> Nguyễn </a:t>
            </a:r>
            <a:r>
              <a:rPr lang="en-US" altLang="ko-KR" sz="1200" err="1"/>
              <a:t>Hoàng</a:t>
            </a:r>
            <a:r>
              <a:rPr lang="en-US" altLang="ko-KR" sz="1200"/>
              <a:t> </a:t>
            </a:r>
            <a:r>
              <a:rPr lang="en-US" altLang="ko-KR" sz="1200" err="1"/>
              <a:t>Duy</a:t>
            </a:r>
            <a:r>
              <a:rPr lang="en-US" altLang="ko-KR" sz="1200"/>
              <a:t>, </a:t>
            </a:r>
            <a:r>
              <a:rPr lang="en-US" altLang="ko-KR" sz="1200" err="1"/>
              <a:t>Huỳnh</a:t>
            </a:r>
            <a:r>
              <a:rPr lang="en-US" altLang="ko-KR" sz="1200"/>
              <a:t> </a:t>
            </a:r>
            <a:r>
              <a:rPr lang="en-US" altLang="ko-KR" sz="1200" err="1"/>
              <a:t>Thiện</a:t>
            </a:r>
            <a:r>
              <a:rPr lang="en-US" altLang="ko-KR" sz="1200"/>
              <a:t> </a:t>
            </a:r>
            <a:r>
              <a:rPr lang="en-US" altLang="ko-KR" sz="1200" err="1"/>
              <a:t>Hữu</a:t>
            </a:r>
            <a:r>
              <a:rPr lang="en-US" altLang="ko-KR" sz="1200"/>
              <a:t> &amp; Nguyễn </a:t>
            </a:r>
            <a:r>
              <a:rPr lang="en-US" altLang="ko-KR" sz="1200" err="1"/>
              <a:t>Mạnh</a:t>
            </a:r>
            <a:r>
              <a:rPr lang="en-US" altLang="ko-KR" sz="1200"/>
              <a:t> Quỳnh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411760" y="267494"/>
            <a:ext cx="673224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Nội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dung </a:t>
            </a:r>
            <a:r>
              <a:rPr lang="en-US" sz="36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chính</a:t>
            </a:r>
            <a:endParaRPr lang="en-US" sz="36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12096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Giới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thiệu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tổng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en-US" altLang="ko-KR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03938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Phân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tích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thiết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kế</a:t>
              </a:r>
              <a:endParaRPr lang="en-US" altLang="ko-KR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2995780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Chơi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thử</a:t>
              </a: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bg1"/>
                  </a:solidFill>
                  <a:cs typeface="Arial" pitchFamily="34" charset="0"/>
                </a:rPr>
                <a:t>nghiệm</a:t>
              </a:r>
              <a:endParaRPr lang="en-US" altLang="ko-KR" sz="20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887622"/>
              <a:ext cx="4752528" cy="400110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2000" b="1">
                  <a:solidFill>
                    <a:schemeClr val="bg1"/>
                  </a:solidFill>
                  <a:cs typeface="Arial" pitchFamily="34" charset="0"/>
                </a:rPr>
                <a:t>Q&amp;A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err="1"/>
              <a:t>Giới</a:t>
            </a:r>
            <a:r>
              <a:rPr lang="en-US" altLang="ko-KR"/>
              <a:t> </a:t>
            </a:r>
            <a:r>
              <a:rPr lang="en-US" altLang="ko-KR" err="1"/>
              <a:t>thiệu</a:t>
            </a:r>
            <a:r>
              <a:rPr lang="en-US" altLang="ko-KR"/>
              <a:t> </a:t>
            </a:r>
            <a:r>
              <a:rPr lang="en-US" altLang="ko-KR" err="1"/>
              <a:t>tổng</a:t>
            </a:r>
            <a:r>
              <a:rPr lang="en-US" altLang="ko-KR"/>
              <a:t> </a:t>
            </a:r>
            <a:r>
              <a:rPr lang="en-US" altLang="ko-KR" err="1"/>
              <a:t>quan</a:t>
            </a:r>
            <a:endParaRPr lang="ko-KR" altLang="en-US"/>
          </a:p>
        </p:txBody>
      </p:sp>
      <p:sp>
        <p:nvSpPr>
          <p:cNvPr id="4" name="Oval 3"/>
          <p:cNvSpPr/>
          <p:nvPr/>
        </p:nvSpPr>
        <p:spPr>
          <a:xfrm>
            <a:off x="4849012" y="1690289"/>
            <a:ext cx="693414" cy="6934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Oval 4"/>
          <p:cNvSpPr/>
          <p:nvPr/>
        </p:nvSpPr>
        <p:spPr>
          <a:xfrm>
            <a:off x="672724" y="1690289"/>
            <a:ext cx="693414" cy="6934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Oval 5"/>
          <p:cNvSpPr/>
          <p:nvPr/>
        </p:nvSpPr>
        <p:spPr>
          <a:xfrm>
            <a:off x="2699792" y="3255977"/>
            <a:ext cx="693414" cy="6934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7112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4179" y="3387241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93400" y="1821553"/>
            <a:ext cx="604639" cy="430887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32669" y="1421443"/>
            <a:ext cx="2932815" cy="1046440"/>
            <a:chOff x="1448989" y="1533725"/>
            <a:chExt cx="3030085" cy="1046440"/>
          </a:xfrm>
        </p:grpSpPr>
        <p:sp>
          <p:nvSpPr>
            <p:cNvPr id="13" name="TextBox 12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MULTI-PLATFORM</a:t>
              </a:r>
            </a:p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HYPER-CASUAL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8989" y="1533725"/>
              <a:ext cx="303008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err="1">
                  <a:solidFill>
                    <a:schemeClr val="accent1"/>
                  </a:solidFill>
                  <a:cs typeface="Arial" pitchFamily="34" charset="0"/>
                </a:rPr>
                <a:t>Lý</a:t>
              </a:r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 do </a:t>
              </a:r>
              <a:r>
                <a:rPr lang="en-US" altLang="ko-KR" sz="2000" b="1" err="1">
                  <a:solidFill>
                    <a:schemeClr val="accent1"/>
                  </a:solidFill>
                  <a:cs typeface="Arial" pitchFamily="34" charset="0"/>
                </a:rPr>
                <a:t>chọn</a:t>
              </a:r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1"/>
                  </a:solidFill>
                  <a:cs typeface="Arial" pitchFamily="34" charset="0"/>
                </a:rPr>
                <a:t>đề</a:t>
              </a:r>
              <a:r>
                <a:rPr lang="en-US" altLang="ko-KR" sz="2000" b="1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1"/>
                  </a:solidFill>
                  <a:cs typeface="Arial" pitchFamily="34" charset="0"/>
                </a:rPr>
                <a:t>tài</a:t>
              </a:r>
              <a:endParaRPr lang="ko-KR" altLang="en-US" sz="2000" b="1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33174" y="3002519"/>
            <a:ext cx="2932815" cy="1077218"/>
            <a:chOff x="1448989" y="1502947"/>
            <a:chExt cx="3030085" cy="1077218"/>
          </a:xfrm>
        </p:grpSpPr>
        <p:sp>
          <p:nvSpPr>
            <p:cNvPr id="16" name="TextBox 15"/>
            <p:cNvSpPr txBox="1"/>
            <p:nvPr/>
          </p:nvSpPr>
          <p:spPr>
            <a:xfrm>
              <a:off x="1454023" y="1995390"/>
              <a:ext cx="3023679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BẮN KIM CƯƠNG</a:t>
              </a:r>
            </a:p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OPEN WORLD</a:t>
              </a:r>
              <a:endPara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448989" y="1502947"/>
              <a:ext cx="3030085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400" b="1" err="1">
                  <a:solidFill>
                    <a:schemeClr val="accent4"/>
                  </a:solidFill>
                  <a:cs typeface="Arial" pitchFamily="34" charset="0"/>
                </a:rPr>
                <a:t>Giới</a:t>
              </a:r>
              <a:r>
                <a:rPr lang="en-US" altLang="ko-KR" sz="2400" b="1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2400" b="1" err="1">
                  <a:solidFill>
                    <a:schemeClr val="accent4"/>
                  </a:solidFill>
                  <a:cs typeface="Arial" pitchFamily="34" charset="0"/>
                </a:rPr>
                <a:t>thiệu</a:t>
              </a:r>
              <a:r>
                <a:rPr lang="en-US" altLang="ko-KR" sz="2400" b="1">
                  <a:solidFill>
                    <a:schemeClr val="accent4"/>
                  </a:solidFill>
                  <a:cs typeface="Arial" pitchFamily="34" charset="0"/>
                </a:rPr>
                <a:t> game</a:t>
              </a:r>
              <a:endParaRPr lang="ko-KR" altLang="en-US" sz="2400" b="1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641164" y="1490235"/>
            <a:ext cx="3238900" cy="1449423"/>
            <a:chOff x="1433417" y="1698921"/>
            <a:chExt cx="3346322" cy="801014"/>
          </a:xfrm>
        </p:grpSpPr>
        <p:sp>
          <p:nvSpPr>
            <p:cNvPr id="19" name="TextBox 18"/>
            <p:cNvSpPr txBox="1"/>
            <p:nvPr/>
          </p:nvSpPr>
          <p:spPr>
            <a:xfrm>
              <a:off x="1444873" y="1904618"/>
              <a:ext cx="3023679" cy="59531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UNITY2D</a:t>
              </a:r>
            </a:p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SCALA – AKKA TOOLKIT</a:t>
              </a:r>
            </a:p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RUBY – RALS</a:t>
              </a:r>
            </a:p>
            <a:p>
              <a:r>
                <a: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C++ - SOCKET IO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3417" y="1698921"/>
              <a:ext cx="3346322" cy="2211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000" b="1" err="1">
                  <a:solidFill>
                    <a:schemeClr val="accent2"/>
                  </a:solidFill>
                  <a:cs typeface="Arial" pitchFamily="34" charset="0"/>
                </a:rPr>
                <a:t>Các</a:t>
              </a:r>
              <a:r>
                <a:rPr lang="en-US" altLang="ko-KR" sz="2000" b="1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2"/>
                  </a:solidFill>
                  <a:cs typeface="Arial" pitchFamily="34" charset="0"/>
                </a:rPr>
                <a:t>công</a:t>
              </a:r>
              <a:r>
                <a:rPr lang="en-US" altLang="ko-KR" sz="2000" b="1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2"/>
                  </a:solidFill>
                  <a:cs typeface="Arial" pitchFamily="34" charset="0"/>
                </a:rPr>
                <a:t>nghệ</a:t>
              </a:r>
              <a:r>
                <a:rPr lang="en-US" altLang="ko-KR" sz="2000" b="1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2"/>
                  </a:solidFill>
                  <a:cs typeface="Arial" pitchFamily="34" charset="0"/>
                </a:rPr>
                <a:t>sử</a:t>
              </a:r>
              <a:r>
                <a:rPr lang="en-US" altLang="ko-KR" sz="2000" b="1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2000" b="1" err="1">
                  <a:solidFill>
                    <a:schemeClr val="accent2"/>
                  </a:solidFill>
                  <a:cs typeface="Arial" pitchFamily="34" charset="0"/>
                </a:rPr>
                <a:t>dụng</a:t>
              </a:r>
              <a:endParaRPr lang="ko-KR" altLang="en-US" sz="2000" b="1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err="1"/>
              <a:t>Phân</a:t>
            </a:r>
            <a:r>
              <a:rPr lang="en-US" altLang="ko-KR"/>
              <a:t> </a:t>
            </a:r>
            <a:r>
              <a:rPr lang="en-US" altLang="ko-KR" err="1"/>
              <a:t>tích</a:t>
            </a:r>
            <a:r>
              <a:rPr lang="en-US" altLang="ko-KR"/>
              <a:t> </a:t>
            </a:r>
            <a:r>
              <a:rPr lang="en-US" altLang="ko-KR" err="1"/>
              <a:t>hệ</a:t>
            </a:r>
            <a:r>
              <a:rPr lang="en-US" altLang="ko-KR"/>
              <a:t> </a:t>
            </a:r>
            <a:r>
              <a:rPr lang="en-US" altLang="ko-KR" err="1"/>
              <a:t>thống</a:t>
            </a:r>
            <a:endParaRPr lang="ko-KR" alt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91544BC1-306D-4784-A22A-B384109BC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75606"/>
            <a:ext cx="6725005" cy="340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21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err="1"/>
              <a:t>Phân</a:t>
            </a:r>
            <a:r>
              <a:rPr lang="en-US" altLang="ko-KR"/>
              <a:t> </a:t>
            </a:r>
            <a:r>
              <a:rPr lang="en-US" altLang="ko-KR" err="1"/>
              <a:t>tích</a:t>
            </a:r>
            <a:r>
              <a:rPr lang="en-US" altLang="ko-KR"/>
              <a:t> </a:t>
            </a:r>
            <a:r>
              <a:rPr lang="en-US" altLang="ko-KR" err="1"/>
              <a:t>trò</a:t>
            </a:r>
            <a:r>
              <a:rPr lang="en-US" altLang="ko-KR"/>
              <a:t> </a:t>
            </a:r>
            <a:r>
              <a:rPr lang="en-US" altLang="ko-KR" err="1"/>
              <a:t>chơi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7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HƯỚNG MỞ RỘNG</a:t>
            </a:r>
            <a:endParaRPr lang="ko-KR" altLang="en-US"/>
          </a:p>
        </p:txBody>
      </p:sp>
      <p:cxnSp>
        <p:nvCxnSpPr>
          <p:cNvPr id="4" name="Straight Arrow Connector 3"/>
          <p:cNvCxnSpPr>
            <a:stCxn id="37" idx="0"/>
            <a:endCxn id="8" idx="3"/>
          </p:cNvCxnSpPr>
          <p:nvPr/>
        </p:nvCxnSpPr>
        <p:spPr>
          <a:xfrm flipV="1">
            <a:off x="4562639" y="2928594"/>
            <a:ext cx="1633609" cy="41453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37" idx="0"/>
            <a:endCxn id="9" idx="3"/>
          </p:cNvCxnSpPr>
          <p:nvPr/>
        </p:nvCxnSpPr>
        <p:spPr>
          <a:xfrm flipV="1">
            <a:off x="4562639" y="3164370"/>
            <a:ext cx="2626782" cy="17875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37" idx="0"/>
            <a:endCxn id="11" idx="2"/>
          </p:cNvCxnSpPr>
          <p:nvPr/>
        </p:nvCxnSpPr>
        <p:spPr>
          <a:xfrm>
            <a:off x="4562639" y="3343124"/>
            <a:ext cx="2861377" cy="549614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7" idx="0"/>
            <a:endCxn id="10" idx="2"/>
          </p:cNvCxnSpPr>
          <p:nvPr/>
        </p:nvCxnSpPr>
        <p:spPr>
          <a:xfrm>
            <a:off x="4562639" y="3343124"/>
            <a:ext cx="1943386" cy="100889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6068735" y="2185393"/>
            <a:ext cx="870714" cy="870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058863" y="2403424"/>
            <a:ext cx="891504" cy="89150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6506025" y="3972048"/>
            <a:ext cx="759942" cy="7599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10"/>
          <p:cNvSpPr/>
          <p:nvPr/>
        </p:nvSpPr>
        <p:spPr>
          <a:xfrm>
            <a:off x="7424016" y="3202672"/>
            <a:ext cx="1380131" cy="13801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ounded Rectangle 27"/>
          <p:cNvSpPr/>
          <p:nvPr/>
        </p:nvSpPr>
        <p:spPr>
          <a:xfrm>
            <a:off x="6345916" y="2499249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ounded Rectangle 7"/>
          <p:cNvSpPr/>
          <p:nvPr/>
        </p:nvSpPr>
        <p:spPr>
          <a:xfrm>
            <a:off x="7987631" y="3308578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23"/>
          <p:cNvSpPr/>
          <p:nvPr/>
        </p:nvSpPr>
        <p:spPr>
          <a:xfrm>
            <a:off x="6660420" y="4211201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9"/>
          <p:cNvSpPr/>
          <p:nvPr/>
        </p:nvSpPr>
        <p:spPr>
          <a:xfrm>
            <a:off x="7361225" y="2705409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7481354" y="3605735"/>
            <a:ext cx="1317928" cy="766037"/>
            <a:chOff x="3226563" y="1954419"/>
            <a:chExt cx="1407920" cy="766037"/>
          </a:xfrm>
        </p:grpSpPr>
        <p:sp>
          <p:nvSpPr>
            <p:cNvPr id="17" name="TextBox 16"/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Game mode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26563" y="2258791"/>
              <a:ext cx="1400519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Thêm các chế độ chơi khác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9" name="Straight Arrow Connector 18"/>
          <p:cNvCxnSpPr>
            <a:endCxn id="23" idx="3"/>
          </p:cNvCxnSpPr>
          <p:nvPr/>
        </p:nvCxnSpPr>
        <p:spPr>
          <a:xfrm flipH="1" flipV="1">
            <a:off x="3031336" y="2928594"/>
            <a:ext cx="1577239" cy="470078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4" idx="3"/>
          </p:cNvCxnSpPr>
          <p:nvPr/>
        </p:nvCxnSpPr>
        <p:spPr>
          <a:xfrm flipH="1" flipV="1">
            <a:off x="2038163" y="3164370"/>
            <a:ext cx="2570412" cy="234302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26" idx="2"/>
          </p:cNvCxnSpPr>
          <p:nvPr/>
        </p:nvCxnSpPr>
        <p:spPr>
          <a:xfrm flipH="1">
            <a:off x="1803568" y="3398672"/>
            <a:ext cx="2812322" cy="49406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5" idx="2"/>
          </p:cNvCxnSpPr>
          <p:nvPr/>
        </p:nvCxnSpPr>
        <p:spPr>
          <a:xfrm flipH="1">
            <a:off x="2721559" y="3398672"/>
            <a:ext cx="1887016" cy="953347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 flipH="1">
            <a:off x="2288135" y="2185393"/>
            <a:ext cx="870714" cy="8707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3"/>
          <p:cNvSpPr/>
          <p:nvPr/>
        </p:nvSpPr>
        <p:spPr>
          <a:xfrm flipH="1">
            <a:off x="1277217" y="2403424"/>
            <a:ext cx="891504" cy="8915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4"/>
          <p:cNvSpPr/>
          <p:nvPr/>
        </p:nvSpPr>
        <p:spPr>
          <a:xfrm flipH="1">
            <a:off x="1961617" y="3972048"/>
            <a:ext cx="759942" cy="75994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25"/>
          <p:cNvSpPr/>
          <p:nvPr/>
        </p:nvSpPr>
        <p:spPr>
          <a:xfrm flipH="1">
            <a:off x="423437" y="3202672"/>
            <a:ext cx="1380131" cy="13801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30901" y="3627579"/>
            <a:ext cx="1316971" cy="697429"/>
            <a:chOff x="387011" y="3016043"/>
            <a:chExt cx="1316971" cy="697429"/>
          </a:xfrm>
        </p:grpSpPr>
        <p:sp>
          <p:nvSpPr>
            <p:cNvPr id="28" name="TextBox 27"/>
            <p:cNvSpPr txBox="1"/>
            <p:nvPr/>
          </p:nvSpPr>
          <p:spPr>
            <a:xfrm>
              <a:off x="387011" y="3016043"/>
              <a:ext cx="1311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Stories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35244" y="3251807"/>
              <a:ext cx="126873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Hệ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thống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cốt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truyện nhân vật</a:t>
              </a:r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ounded Rectangle 27"/>
          <p:cNvSpPr/>
          <p:nvPr/>
        </p:nvSpPr>
        <p:spPr>
          <a:xfrm>
            <a:off x="1564792" y="2706406"/>
            <a:ext cx="316354" cy="24300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/>
          <p:cNvSpPr/>
          <p:nvPr/>
        </p:nvSpPr>
        <p:spPr>
          <a:xfrm>
            <a:off x="2192365" y="4207820"/>
            <a:ext cx="298446" cy="257555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Rectangle 23"/>
          <p:cNvSpPr/>
          <p:nvPr/>
        </p:nvSpPr>
        <p:spPr>
          <a:xfrm>
            <a:off x="887792" y="3308578"/>
            <a:ext cx="451151" cy="26537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2569910" y="2476984"/>
            <a:ext cx="307163" cy="28753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Oval 33"/>
          <p:cNvSpPr/>
          <p:nvPr/>
        </p:nvSpPr>
        <p:spPr>
          <a:xfrm>
            <a:off x="3626951" y="2567788"/>
            <a:ext cx="1897587" cy="189758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Oval 21"/>
          <p:cNvSpPr>
            <a:spLocks noChangeAspect="1"/>
          </p:cNvSpPr>
          <p:nvPr/>
        </p:nvSpPr>
        <p:spPr>
          <a:xfrm>
            <a:off x="4344785" y="2759401"/>
            <a:ext cx="517795" cy="52212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767643" y="3343124"/>
            <a:ext cx="1591448" cy="993473"/>
            <a:chOff x="-475010" y="1084917"/>
            <a:chExt cx="3085230" cy="993473"/>
          </a:xfrm>
        </p:grpSpPr>
        <p:sp>
          <p:nvSpPr>
            <p:cNvPr id="37" name="TextBox 36"/>
            <p:cNvSpPr txBox="1"/>
            <p:nvPr/>
          </p:nvSpPr>
          <p:spPr>
            <a:xfrm>
              <a:off x="-475010" y="1084917"/>
              <a:ext cx="308240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>
                  <a:solidFill>
                    <a:schemeClr val="bg1"/>
                  </a:solidFill>
                  <a:cs typeface="Arial" pitchFamily="34" charset="0"/>
                </a:rPr>
                <a:t>Shop - IAP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-460976" y="1247393"/>
              <a:ext cx="307119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Thêm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đơn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vị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tiền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tệ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và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các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tính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năng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liên</a:t>
              </a:r>
              <a:r>
                <a:rPr lang="en-US" altLang="ko-KR" sz="120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bg1"/>
                  </a:solidFill>
                  <a:cs typeface="Arial" pitchFamily="34" charset="0"/>
                </a:rPr>
                <a:t>quan</a:t>
              </a:r>
              <a:endParaRPr lang="ko-KR" altLang="en-US" sz="120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74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85507" y="1811984"/>
            <a:ext cx="2286080" cy="3015344"/>
            <a:chOff x="1685507" y="1811984"/>
            <a:chExt cx="2286080" cy="3015344"/>
          </a:xfrm>
        </p:grpSpPr>
        <p:sp>
          <p:nvSpPr>
            <p:cNvPr id="4" name="Rectangle 3"/>
            <p:cNvSpPr/>
            <p:nvPr/>
          </p:nvSpPr>
          <p:spPr>
            <a:xfrm>
              <a:off x="3863587" y="2091024"/>
              <a:ext cx="108000" cy="273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351587" y="2091024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685507" y="1811984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158891" y="1811984"/>
            <a:ext cx="2287256" cy="3015344"/>
            <a:chOff x="5158891" y="1811984"/>
            <a:chExt cx="2287256" cy="3015344"/>
          </a:xfrm>
        </p:grpSpPr>
        <p:sp>
          <p:nvSpPr>
            <p:cNvPr id="7" name="Rectangle 6"/>
            <p:cNvSpPr/>
            <p:nvPr/>
          </p:nvSpPr>
          <p:spPr>
            <a:xfrm>
              <a:off x="5158891" y="2091024"/>
              <a:ext cx="108000" cy="27363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158891" y="2091024"/>
              <a:ext cx="1620000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780067" y="1811984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22853" y="3226405"/>
            <a:ext cx="2276381" cy="1600922"/>
            <a:chOff x="4822853" y="3226405"/>
            <a:chExt cx="2276381" cy="1600922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6" name="Rectangle 5"/>
            <p:cNvSpPr/>
            <p:nvPr/>
          </p:nvSpPr>
          <p:spPr>
            <a:xfrm>
              <a:off x="4822853" y="3505444"/>
              <a:ext cx="108000" cy="1321883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22853" y="3505445"/>
              <a:ext cx="1620000" cy="108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433154" y="3226405"/>
              <a:ext cx="666080" cy="66608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178948" y="3244253"/>
            <a:ext cx="2128676" cy="1583074"/>
            <a:chOff x="2178948" y="3244253"/>
            <a:chExt cx="2128676" cy="1583074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5" name="Rectangle 4"/>
            <p:cNvSpPr/>
            <p:nvPr/>
          </p:nvSpPr>
          <p:spPr>
            <a:xfrm>
              <a:off x="4199624" y="3505444"/>
              <a:ext cx="108000" cy="1321883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87624" y="3505445"/>
              <a:ext cx="1620000" cy="10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178948" y="3244253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7263" y="246488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Các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khó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khăn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1859" y="3942868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Kinh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nghiệm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rút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ra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83587" y="3892484"/>
            <a:ext cx="295179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Công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nghệ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sử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dụng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5404" y="2514155"/>
            <a:ext cx="256600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Hướng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phát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triển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0" y="4827327"/>
            <a:ext cx="9144000" cy="3161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9"/>
          <p:cNvSpPr/>
          <p:nvPr/>
        </p:nvSpPr>
        <p:spPr>
          <a:xfrm>
            <a:off x="2384560" y="3453241"/>
            <a:ext cx="266311" cy="24929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Rectangle 23"/>
          <p:cNvSpPr/>
          <p:nvPr/>
        </p:nvSpPr>
        <p:spPr>
          <a:xfrm>
            <a:off x="6955127" y="2052096"/>
            <a:ext cx="315959" cy="18585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Rectangle 30"/>
          <p:cNvSpPr/>
          <p:nvPr/>
        </p:nvSpPr>
        <p:spPr>
          <a:xfrm>
            <a:off x="1899247" y="2016048"/>
            <a:ext cx="238600" cy="237903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2" name="Oval 7"/>
          <p:cNvSpPr/>
          <p:nvPr/>
        </p:nvSpPr>
        <p:spPr>
          <a:xfrm>
            <a:off x="6638582" y="3417960"/>
            <a:ext cx="282969" cy="2829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43" name="Group 42"/>
          <p:cNvGrpSpPr/>
          <p:nvPr/>
        </p:nvGrpSpPr>
        <p:grpSpPr>
          <a:xfrm>
            <a:off x="4234376" y="1694716"/>
            <a:ext cx="666080" cy="3517050"/>
            <a:chOff x="4233358" y="1310278"/>
            <a:chExt cx="666080" cy="3517050"/>
          </a:xfrm>
          <a:gradFill>
            <a:gsLst>
              <a:gs pos="0">
                <a:srgbClr val="85D8DE">
                  <a:lumMod val="70000"/>
                </a:srgbClr>
              </a:gs>
              <a:gs pos="100000">
                <a:srgbClr val="85D8DE">
                  <a:lumMod val="70000"/>
                </a:srgbClr>
              </a:gs>
            </a:gsLst>
            <a:lin ang="5400000" scaled="0"/>
          </a:gradFill>
        </p:grpSpPr>
        <p:sp>
          <p:nvSpPr>
            <p:cNvPr id="33" name="Rectangle 32"/>
            <p:cNvSpPr/>
            <p:nvPr/>
          </p:nvSpPr>
          <p:spPr>
            <a:xfrm>
              <a:off x="4512398" y="1586968"/>
              <a:ext cx="108000" cy="324036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233358" y="1310278"/>
              <a:ext cx="666080" cy="66608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5" name="Rectangle 9"/>
          <p:cNvSpPr/>
          <p:nvPr/>
        </p:nvSpPr>
        <p:spPr>
          <a:xfrm>
            <a:off x="4416656" y="1830003"/>
            <a:ext cx="329824" cy="32928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12679" y="1186857"/>
            <a:ext cx="281543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Quá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trình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0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làm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game</a:t>
            </a:r>
            <a:endParaRPr lang="ko-KR" altLang="en-US" sz="20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160</Words>
  <Application>Microsoft Office PowerPoint</Application>
  <PresentationFormat>On-screen Show (16:9)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ROLL</cp:lastModifiedBy>
  <cp:revision>103</cp:revision>
  <dcterms:created xsi:type="dcterms:W3CDTF">2016-12-05T23:26:54Z</dcterms:created>
  <dcterms:modified xsi:type="dcterms:W3CDTF">2021-04-14T18:23:33Z</dcterms:modified>
</cp:coreProperties>
</file>