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5" r:id="rId6"/>
    <p:sldId id="294" r:id="rId7"/>
    <p:sldId id="304" r:id="rId8"/>
    <p:sldId id="288" r:id="rId9"/>
    <p:sldId id="290" r:id="rId10"/>
    <p:sldId id="271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>
                <a:ea typeface="맑은 고딕" pitchFamily="50" charset="-127"/>
              </a:rPr>
              <a:t>LEGEND OF WORLD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/>
              <a:t>2D RPG MOBILE GAME – USING COCOS2D-X ENGINE</a:t>
            </a:r>
          </a:p>
        </p:txBody>
      </p:sp>
      <p:pic>
        <p:nvPicPr>
          <p:cNvPr id="8" name="Hình ảnh 7" descr="Ảnh có chứa màn hình, thiết bị điện tử, điện thoại, đang ngồi&#10;&#10;Mô tả được tạo tự động">
            <a:extLst>
              <a:ext uri="{FF2B5EF4-FFF2-40B4-BE49-F238E27FC236}">
                <a16:creationId xmlns:a16="http://schemas.microsoft.com/office/drawing/2014/main" id="{C24F0DF1-D20A-49FE-A370-4826FB1D7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0"/>
            <a:ext cx="6804248" cy="3753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E90085-E2AD-440E-A6B7-063562FBC5D8}"/>
              </a:ext>
            </a:extLst>
          </p:cNvPr>
          <p:cNvSpPr txBox="1">
            <a:spLocks/>
          </p:cNvSpPr>
          <p:nvPr/>
        </p:nvSpPr>
        <p:spPr>
          <a:xfrm>
            <a:off x="0" y="451596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200" dirty="0"/>
              <a:t>GVHD: </a:t>
            </a:r>
            <a:r>
              <a:rPr lang="en-US" altLang="ko-KR" sz="1200" dirty="0" err="1"/>
              <a:t>Hồ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Nguyên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Hoàng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Phương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Thành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viên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Hoàng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Duy</a:t>
            </a:r>
            <a:r>
              <a:rPr lang="en-US" altLang="ko-KR" sz="1200" dirty="0"/>
              <a:t>( GD17) &amp; Nguyễn </a:t>
            </a:r>
            <a:r>
              <a:rPr lang="en-US" altLang="ko-KR" sz="1200" dirty="0" err="1"/>
              <a:t>Mạnh</a:t>
            </a:r>
            <a:r>
              <a:rPr lang="en-US" altLang="ko-KR" sz="1200" dirty="0"/>
              <a:t> Quỳnh( GD18)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12096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tổng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03938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2995780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thử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nghiệm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887622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r>
              <a:rPr lang="en-US" altLang="ko-KR" dirty="0"/>
              <a:t> </a:t>
            </a:r>
            <a:r>
              <a:rPr lang="en-US" altLang="ko-KR" dirty="0" err="1"/>
              <a:t>tổng</a:t>
            </a:r>
            <a:r>
              <a:rPr lang="en-US" altLang="ko-KR" dirty="0"/>
              <a:t> </a:t>
            </a:r>
            <a:r>
              <a:rPr lang="en-US" altLang="ko-KR" dirty="0" err="1"/>
              <a:t>quan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99792" y="3255977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4179" y="338724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21443"/>
            <a:ext cx="2932815" cy="1046440"/>
            <a:chOff x="1448989" y="1533725"/>
            <a:chExt cx="3030085" cy="1046440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995390"/>
              <a:ext cx="302367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MOBILE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RPG GAME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33725"/>
              <a:ext cx="303008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Lý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do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chọn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đề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tài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3174" y="3002519"/>
            <a:ext cx="2932815" cy="1077218"/>
            <a:chOff x="1448989" y="1502947"/>
            <a:chExt cx="3030085" cy="1077218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995390"/>
              <a:ext cx="302367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 DIỆT QUÁI VẬT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 DỤNG KỸ NĂNG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02947"/>
              <a:ext cx="303008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4"/>
                  </a:solidFill>
                  <a:cs typeface="Arial" pitchFamily="34" charset="0"/>
                </a:rPr>
                <a:t>Giới</a:t>
              </a:r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accent4"/>
                  </a:solidFill>
                  <a:cs typeface="Arial" pitchFamily="34" charset="0"/>
                </a:rPr>
                <a:t>thiệu</a:t>
              </a:r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 game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3580" y="1421443"/>
            <a:ext cx="2934143" cy="1000274"/>
            <a:chOff x="1446245" y="1535269"/>
            <a:chExt cx="3031457" cy="1000274"/>
          </a:xfrm>
        </p:grpSpPr>
        <p:sp>
          <p:nvSpPr>
            <p:cNvPr id="19" name="TextBox 18"/>
            <p:cNvSpPr txBox="1"/>
            <p:nvPr/>
          </p:nvSpPr>
          <p:spPr>
            <a:xfrm>
              <a:off x="1446245" y="2196989"/>
              <a:ext cx="302367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COCOS2D-X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617" y="1535269"/>
              <a:ext cx="303008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Các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công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nghệ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sử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dụng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10827" y="3672392"/>
            <a:ext cx="29266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Phân</a:t>
            </a:r>
            <a:r>
              <a:rPr lang="en-US" altLang="ko-KR" dirty="0"/>
              <a:t> </a:t>
            </a:r>
            <a:r>
              <a:rPr lang="en-US" altLang="ko-KR" dirty="0" err="1"/>
              <a:t>tích</a:t>
            </a:r>
            <a:r>
              <a:rPr lang="en-US" altLang="ko-KR" dirty="0"/>
              <a:t> </a:t>
            </a:r>
            <a:r>
              <a:rPr lang="en-US" altLang="ko-KR" dirty="0" err="1"/>
              <a:t>hệ</a:t>
            </a:r>
            <a:r>
              <a:rPr lang="en-US" altLang="ko-KR" dirty="0"/>
              <a:t> </a:t>
            </a:r>
            <a:r>
              <a:rPr lang="en-US" altLang="ko-KR" dirty="0" err="1"/>
              <a:t>thống</a:t>
            </a:r>
            <a:endParaRPr lang="ko-KR" altLang="en-US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3BF589C-C544-44FA-B2D9-DC51C3988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46607"/>
            <a:ext cx="4458695" cy="3891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Phân</a:t>
            </a:r>
            <a:r>
              <a:rPr lang="en-US" altLang="ko-KR" dirty="0"/>
              <a:t> </a:t>
            </a:r>
            <a:r>
              <a:rPr lang="en-US" altLang="ko-KR" dirty="0" err="1"/>
              <a:t>tích</a:t>
            </a:r>
            <a:r>
              <a:rPr lang="en-US" altLang="ko-KR" dirty="0"/>
              <a:t> </a:t>
            </a:r>
            <a:r>
              <a:rPr lang="en-US" altLang="ko-KR" dirty="0" err="1"/>
              <a:t>trò</a:t>
            </a:r>
            <a:r>
              <a:rPr lang="en-US" altLang="ko-KR" dirty="0"/>
              <a:t> </a:t>
            </a:r>
            <a:r>
              <a:rPr lang="en-US" altLang="ko-KR" dirty="0" err="1"/>
              <a:t>chơi</a:t>
            </a:r>
            <a:endParaRPr lang="ko-KR" altLang="en-US" dirty="0"/>
          </a:p>
        </p:txBody>
      </p:sp>
      <p:pic>
        <p:nvPicPr>
          <p:cNvPr id="4" name="Hình ảnh 3" descr="Ảnh có chứa ảnh, nhiều, che phủ, khác nhau&#10;&#10;Mô tả được tạo tự động">
            <a:extLst>
              <a:ext uri="{FF2B5EF4-FFF2-40B4-BE49-F238E27FC236}">
                <a16:creationId xmlns:a16="http://schemas.microsoft.com/office/drawing/2014/main" id="{B3583155-2617-422C-9732-7261AAFE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771550"/>
            <a:ext cx="7524328" cy="4157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757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HƯỚNG MỞ RỘNG</a:t>
            </a:r>
            <a:endParaRPr lang="ko-KR" altLang="en-US" dirty="0"/>
          </a:p>
        </p:txBody>
      </p:sp>
      <p:cxnSp>
        <p:nvCxnSpPr>
          <p:cNvPr id="4" name="Straight Arrow Connector 3"/>
          <p:cNvCxnSpPr>
            <a:stCxn id="37" idx="0"/>
            <a:endCxn id="8" idx="3"/>
          </p:cNvCxnSpPr>
          <p:nvPr/>
        </p:nvCxnSpPr>
        <p:spPr>
          <a:xfrm flipV="1">
            <a:off x="4619009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7" idx="0"/>
            <a:endCxn id="9" idx="3"/>
          </p:cNvCxnSpPr>
          <p:nvPr/>
        </p:nvCxnSpPr>
        <p:spPr>
          <a:xfrm flipV="1">
            <a:off x="4619009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" idx="0"/>
            <a:endCxn id="11" idx="2"/>
          </p:cNvCxnSpPr>
          <p:nvPr/>
        </p:nvCxnSpPr>
        <p:spPr>
          <a:xfrm>
            <a:off x="4611694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  <a:endCxn id="10" idx="2"/>
          </p:cNvCxnSpPr>
          <p:nvPr/>
        </p:nvCxnSpPr>
        <p:spPr>
          <a:xfrm>
            <a:off x="461900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2185393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2403424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972048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3202672"/>
            <a:ext cx="1380131" cy="1380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6345916" y="2499249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3367108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6660420" y="4211201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7361225" y="2705409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72438" y="3673854"/>
            <a:ext cx="1319916" cy="678649"/>
            <a:chOff x="3233964" y="1954419"/>
            <a:chExt cx="1410044" cy="678649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Offline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356069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CỐT TRUYỆN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2185393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2403424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972048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320267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8002" y="3653481"/>
            <a:ext cx="1319916" cy="678649"/>
            <a:chOff x="414112" y="3041945"/>
            <a:chExt cx="1319916" cy="678649"/>
          </a:xfrm>
        </p:grpSpPr>
        <p:sp>
          <p:nvSpPr>
            <p:cNvPr id="28" name="TextBox 27"/>
            <p:cNvSpPr txBox="1"/>
            <p:nvPr/>
          </p:nvSpPr>
          <p:spPr>
            <a:xfrm>
              <a:off x="414112" y="3041945"/>
              <a:ext cx="131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Online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028" y="3443595"/>
              <a:ext cx="1311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TƯƠNG TÁC.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27"/>
          <p:cNvSpPr/>
          <p:nvPr/>
        </p:nvSpPr>
        <p:spPr>
          <a:xfrm>
            <a:off x="1564792" y="2706406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2192365" y="4207820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23"/>
          <p:cNvSpPr/>
          <p:nvPr/>
        </p:nvSpPr>
        <p:spPr>
          <a:xfrm>
            <a:off x="896842" y="3359285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2569910" y="2476984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626951" y="2567788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316847" y="2850444"/>
            <a:ext cx="517795" cy="522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30143" y="3398672"/>
            <a:ext cx="1364351" cy="716474"/>
            <a:chOff x="-475010" y="1084917"/>
            <a:chExt cx="3085230" cy="716474"/>
          </a:xfrm>
        </p:grpSpPr>
        <p:sp>
          <p:nvSpPr>
            <p:cNvPr id="37" name="TextBox 36"/>
            <p:cNvSpPr txBox="1"/>
            <p:nvPr/>
          </p:nvSpPr>
          <p:spPr>
            <a:xfrm>
              <a:off x="-475010" y="1084917"/>
              <a:ext cx="30824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02 HƯỚNG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6" y="1524392"/>
              <a:ext cx="307119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685507" y="1811984"/>
            <a:ext cx="2286080" cy="301534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58891" y="1811984"/>
            <a:ext cx="2287256" cy="3015344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22853" y="3226405"/>
            <a:ext cx="2276381" cy="1600922"/>
            <a:chOff x="4822853" y="3226405"/>
            <a:chExt cx="2276381" cy="160092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6" name="Rectangle 5"/>
            <p:cNvSpPr/>
            <p:nvPr/>
          </p:nvSpPr>
          <p:spPr>
            <a:xfrm>
              <a:off x="4822853" y="3505444"/>
              <a:ext cx="108000" cy="1321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263" y="2464888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khó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khăn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1859" y="3942868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rút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3587" y="3892484"/>
            <a:ext cx="29517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5404" y="2514155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2384560" y="3453241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3"/>
          <p:cNvSpPr/>
          <p:nvPr/>
        </p:nvSpPr>
        <p:spPr>
          <a:xfrm>
            <a:off x="6955127" y="2052096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1899247" y="2016048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6638582" y="3417960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4376" y="1694716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9"/>
          <p:cNvSpPr/>
          <p:nvPr/>
        </p:nvSpPr>
        <p:spPr>
          <a:xfrm>
            <a:off x="4416656" y="1830003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12679" y="1186857"/>
            <a:ext cx="2815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game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130</Words>
  <Application>Microsoft Office PowerPoint</Application>
  <PresentationFormat>Trình chiếu Trên màn hình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8</vt:i4>
      </vt:variant>
    </vt:vector>
  </HeadingPairs>
  <TitlesOfParts>
    <vt:vector size="12" baseType="lpstr">
      <vt:lpstr>Arial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Quỳnh Nguyễn</cp:lastModifiedBy>
  <cp:revision>99</cp:revision>
  <dcterms:created xsi:type="dcterms:W3CDTF">2016-12-05T23:26:54Z</dcterms:created>
  <dcterms:modified xsi:type="dcterms:W3CDTF">2020-08-09T20:28:54Z</dcterms:modified>
</cp:coreProperties>
</file>