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sldIdLst>
    <p:sldId id="256" r:id="rId4"/>
    <p:sldId id="261" r:id="rId5"/>
    <p:sldId id="265" r:id="rId6"/>
    <p:sldId id="294" r:id="rId7"/>
    <p:sldId id="295" r:id="rId8"/>
    <p:sldId id="288" r:id="rId9"/>
    <p:sldId id="290" r:id="rId10"/>
    <p:sldId id="271" r:id="rId11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D8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2" d="100"/>
          <a:sy n="142" d="100"/>
        </p:scale>
        <p:origin x="71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705210"/>
            <a:ext cx="9144000" cy="52272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227934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4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 OF YOUR PRESENTATION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347864" y="131536"/>
            <a:ext cx="5796136" cy="154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104000" y="1798321"/>
            <a:ext cx="5040000" cy="154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824000" y="3465106"/>
            <a:ext cx="4320000" cy="154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5812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937417" y="1"/>
            <a:ext cx="1872000" cy="51434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1968708" y="1"/>
            <a:ext cx="1872000" cy="51434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0" y="1"/>
            <a:ext cx="1872000" cy="51434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65337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795621" y="230919"/>
            <a:ext cx="3294112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613166" y="3399271"/>
            <a:ext cx="3293944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3795621" y="1815095"/>
            <a:ext cx="1728192" cy="30963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5621504" y="1814524"/>
            <a:ext cx="1468228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7178918" y="230919"/>
            <a:ext cx="1728192" cy="30963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75891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4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57041" y="1313860"/>
            <a:ext cx="6438182" cy="3274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81898" y="1731279"/>
            <a:ext cx="3085597" cy="22818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6077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10595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3507854"/>
            <a:ext cx="9144000" cy="1635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225" y="1079005"/>
            <a:ext cx="3373328" cy="4085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66328" y="1217153"/>
            <a:ext cx="1945465" cy="30051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42432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0" y="2253238"/>
            <a:ext cx="4572000" cy="4735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0" y="2726814"/>
            <a:ext cx="45720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Oval 1"/>
          <p:cNvSpPr/>
          <p:nvPr userDrawn="1"/>
        </p:nvSpPr>
        <p:spPr>
          <a:xfrm>
            <a:off x="2699792" y="699542"/>
            <a:ext cx="3744416" cy="3744416"/>
          </a:xfrm>
          <a:prstGeom prst="ellipse">
            <a:avLst/>
          </a:prstGeom>
          <a:solidFill>
            <a:schemeClr val="accent1">
              <a:alpha val="77000"/>
            </a:schemeClr>
          </a:solidFill>
          <a:ln w="857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699792" y="2181230"/>
            <a:ext cx="3744416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699644" y="2757294"/>
            <a:ext cx="3744416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10595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195486"/>
            <a:ext cx="842493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536" y="771550"/>
            <a:ext cx="842493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457713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79512" y="339502"/>
            <a:ext cx="4248472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79512" y="915566"/>
            <a:ext cx="4248472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927735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10595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9246" y="1275606"/>
            <a:ext cx="1648869" cy="16488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720790" y="1275606"/>
            <a:ext cx="1648869" cy="16488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792334" y="1275606"/>
            <a:ext cx="1648869" cy="16488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3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863879" y="1275606"/>
            <a:ext cx="1648869" cy="16488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4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0241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572000" y="0"/>
            <a:ext cx="4104456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1995686"/>
            <a:ext cx="9144000" cy="28803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6313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2" r:id="rId2"/>
    <p:sldLayoutId id="2147483661" r:id="rId3"/>
    <p:sldLayoutId id="2147483660" r:id="rId4"/>
    <p:sldLayoutId id="2147483662" r:id="rId5"/>
    <p:sldLayoutId id="2147483655" r:id="rId6"/>
    <p:sldLayoutId id="2147483663" r:id="rId7"/>
    <p:sldLayoutId id="2147483664" r:id="rId8"/>
    <p:sldLayoutId id="2147483668" r:id="rId9"/>
    <p:sldLayoutId id="2147483665" r:id="rId10"/>
    <p:sldLayoutId id="2147483670" r:id="rId11"/>
    <p:sldLayoutId id="2147483672" r:id="rId12"/>
    <p:sldLayoutId id="2147483656" r:id="rId1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altLang="ko-KR" sz="3600" dirty="0">
                <a:ea typeface="맑은 고딕" pitchFamily="50" charset="-127"/>
              </a:rPr>
              <a:t>LEGEND OF </a:t>
            </a:r>
            <a:r>
              <a:rPr lang="en-US" altLang="ko-KR" dirty="0">
                <a:ea typeface="맑은 고딕" pitchFamily="50" charset="-127"/>
              </a:rPr>
              <a:t>PIRATE</a:t>
            </a:r>
            <a:endParaRPr lang="en-US" altLang="ko-KR" sz="36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altLang="ko-KR" sz="1200" dirty="0"/>
              <a:t>2D HYPER CASUAL GAME – USING UNITY3D ENGINE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59E90085-E2AD-440E-A6B7-063562FBC5D8}"/>
              </a:ext>
            </a:extLst>
          </p:cNvPr>
          <p:cNvSpPr txBox="1">
            <a:spLocks/>
          </p:cNvSpPr>
          <p:nvPr/>
        </p:nvSpPr>
        <p:spPr>
          <a:xfrm>
            <a:off x="0" y="451596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ct val="20000"/>
              </a:spcBef>
              <a:buFont typeface="Arial" pitchFamily="34" charset="0"/>
              <a:buNone/>
              <a:defRPr sz="14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defRPr/>
            </a:pPr>
            <a:r>
              <a:rPr lang="en-US" altLang="ko-KR" sz="1200" dirty="0"/>
              <a:t>GVHD: </a:t>
            </a:r>
            <a:r>
              <a:rPr lang="en-US" altLang="ko-KR" sz="1200" dirty="0" err="1"/>
              <a:t>Hồ</a:t>
            </a:r>
            <a:r>
              <a:rPr lang="en-US" altLang="ko-KR" sz="1200" dirty="0"/>
              <a:t> </a:t>
            </a:r>
            <a:r>
              <a:rPr lang="en-US" altLang="ko-KR" sz="1200" dirty="0" err="1"/>
              <a:t>Nguyên</a:t>
            </a:r>
            <a:r>
              <a:rPr lang="en-US" altLang="ko-KR" sz="1200" dirty="0"/>
              <a:t> </a:t>
            </a:r>
            <a:r>
              <a:rPr lang="en-US" altLang="ko-KR" sz="1200" dirty="0" err="1"/>
              <a:t>Hoàng</a:t>
            </a:r>
            <a:r>
              <a:rPr lang="en-US" altLang="ko-KR" sz="1200" dirty="0"/>
              <a:t> </a:t>
            </a:r>
            <a:r>
              <a:rPr lang="en-US" altLang="ko-KR" sz="1200" dirty="0" err="1"/>
              <a:t>Phương</a:t>
            </a:r>
            <a:r>
              <a:rPr lang="en-US" altLang="ko-KR" sz="1200" dirty="0"/>
              <a:t> | </a:t>
            </a:r>
            <a:r>
              <a:rPr lang="en-US" altLang="ko-KR" sz="1200" dirty="0" err="1"/>
              <a:t>Thành</a:t>
            </a:r>
            <a:r>
              <a:rPr lang="en-US" altLang="ko-KR" sz="1200" dirty="0"/>
              <a:t> </a:t>
            </a:r>
            <a:r>
              <a:rPr lang="en-US" altLang="ko-KR" sz="1200" dirty="0" err="1"/>
              <a:t>viên</a:t>
            </a:r>
            <a:r>
              <a:rPr lang="en-US" altLang="ko-KR" sz="1200" dirty="0"/>
              <a:t>: </a:t>
            </a:r>
            <a:r>
              <a:rPr lang="en-US" altLang="ko-KR" sz="1200" dirty="0" err="1"/>
              <a:t>Hà</a:t>
            </a:r>
            <a:r>
              <a:rPr lang="en-US" altLang="ko-KR" sz="1200" dirty="0"/>
              <a:t> Nguyễn </a:t>
            </a:r>
            <a:r>
              <a:rPr lang="en-US" altLang="ko-KR" sz="1200" dirty="0" err="1"/>
              <a:t>Hoàng</a:t>
            </a:r>
            <a:r>
              <a:rPr lang="en-US" altLang="ko-KR" sz="1200" dirty="0"/>
              <a:t> </a:t>
            </a:r>
            <a:r>
              <a:rPr lang="en-US" altLang="ko-KR" sz="1200" dirty="0" err="1"/>
              <a:t>Duy</a:t>
            </a:r>
            <a:r>
              <a:rPr lang="en-US" altLang="ko-KR" sz="1200" dirty="0"/>
              <a:t> &amp; Nguyễn </a:t>
            </a:r>
            <a:r>
              <a:rPr lang="en-US" altLang="ko-KR" sz="1200" dirty="0" err="1"/>
              <a:t>Mạnh</a:t>
            </a:r>
            <a:r>
              <a:rPr lang="en-US" altLang="ko-KR" sz="1200" dirty="0"/>
              <a:t> Quỳnh</a:t>
            </a:r>
          </a:p>
        </p:txBody>
      </p: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2411760" y="267494"/>
            <a:ext cx="6732240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Nội</a:t>
            </a: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dung </a:t>
            </a:r>
            <a:r>
              <a:rPr lang="en-US" sz="3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chính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2984973" y="1131591"/>
            <a:ext cx="5611091" cy="576000"/>
            <a:chOff x="2984973" y="1131591"/>
            <a:chExt cx="5611091" cy="576000"/>
          </a:xfrm>
        </p:grpSpPr>
        <p:sp>
          <p:nvSpPr>
            <p:cNvPr id="4" name="Round Same Side Corner Rectangle 3"/>
            <p:cNvSpPr/>
            <p:nvPr/>
          </p:nvSpPr>
          <p:spPr>
            <a:xfrm rot="5400000">
              <a:off x="5719936" y="-1240513"/>
              <a:ext cx="432048" cy="53202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" name="AutoShape 92"/>
            <p:cNvSpPr>
              <a:spLocks noChangeAspect="1" noChangeArrowheads="1"/>
            </p:cNvSpPr>
            <p:nvPr/>
          </p:nvSpPr>
          <p:spPr bwMode="auto">
            <a:xfrm rot="16200000" flipH="1">
              <a:off x="2984973" y="1131591"/>
              <a:ext cx="576000" cy="576000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accent1"/>
              </a:solidFill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0" h="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988072" y="1234925"/>
              <a:ext cx="569802" cy="369332"/>
            </a:xfrm>
            <a:prstGeom prst="rect">
              <a:avLst/>
            </a:prstGeom>
            <a:noFill/>
          </p:spPr>
          <p:txBody>
            <a:bodyPr wrap="square" tIns="0" bIns="0" rtlCol="0" anchor="ctr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accent1"/>
                  </a:solidFill>
                  <a:cs typeface="Arial" pitchFamily="34" charset="0"/>
                </a:rPr>
                <a:t>01</a:t>
              </a:r>
            </a:p>
          </p:txBody>
        </p:sp>
        <p:sp>
          <p:nvSpPr>
            <p:cNvPr id="7" name="TextBox 6"/>
            <p:cNvSpPr txBox="1"/>
            <p:nvPr/>
          </p:nvSpPr>
          <p:spPr bwMode="auto">
            <a:xfrm>
              <a:off x="3667248" y="1212096"/>
              <a:ext cx="4752528" cy="400110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2000" b="1" dirty="0" err="1">
                  <a:solidFill>
                    <a:schemeClr val="bg1"/>
                  </a:solidFill>
                  <a:cs typeface="Arial" pitchFamily="34" charset="0"/>
                </a:rPr>
                <a:t>Giới</a:t>
              </a:r>
              <a:r>
                <a:rPr lang="en-US" altLang="ko-KR" sz="2000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2000" b="1" dirty="0" err="1">
                  <a:solidFill>
                    <a:schemeClr val="bg1"/>
                  </a:solidFill>
                  <a:cs typeface="Arial" pitchFamily="34" charset="0"/>
                </a:rPr>
                <a:t>thiệu</a:t>
              </a:r>
              <a:r>
                <a:rPr lang="en-US" altLang="ko-KR" sz="2000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2000" b="1" dirty="0" err="1">
                  <a:solidFill>
                    <a:schemeClr val="bg1"/>
                  </a:solidFill>
                  <a:cs typeface="Arial" pitchFamily="34" charset="0"/>
                </a:rPr>
                <a:t>tổng</a:t>
              </a:r>
              <a:r>
                <a:rPr lang="en-US" altLang="ko-KR" sz="2000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2000" b="1" dirty="0" err="1">
                  <a:solidFill>
                    <a:schemeClr val="bg1"/>
                  </a:solidFill>
                  <a:cs typeface="Arial" pitchFamily="34" charset="0"/>
                </a:rPr>
                <a:t>quan</a:t>
              </a:r>
              <a:endParaRPr lang="en-US" altLang="ko-KR" sz="20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984973" y="2023433"/>
            <a:ext cx="5611091" cy="576000"/>
            <a:chOff x="2984973" y="2023433"/>
            <a:chExt cx="5611091" cy="576000"/>
          </a:xfrm>
        </p:grpSpPr>
        <p:sp>
          <p:nvSpPr>
            <p:cNvPr id="15" name="Round Same Side Corner Rectangle 14"/>
            <p:cNvSpPr/>
            <p:nvPr/>
          </p:nvSpPr>
          <p:spPr>
            <a:xfrm rot="5400000">
              <a:off x="5719936" y="-348671"/>
              <a:ext cx="432048" cy="53202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6" name="AutoShape 92"/>
            <p:cNvSpPr>
              <a:spLocks noChangeAspect="1" noChangeArrowheads="1"/>
            </p:cNvSpPr>
            <p:nvPr/>
          </p:nvSpPr>
          <p:spPr bwMode="auto">
            <a:xfrm rot="16200000" flipH="1">
              <a:off x="2984973" y="2023433"/>
              <a:ext cx="576000" cy="576000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accent2"/>
              </a:solidFill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0" h="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988072" y="2126767"/>
              <a:ext cx="569802" cy="369332"/>
            </a:xfrm>
            <a:prstGeom prst="rect">
              <a:avLst/>
            </a:prstGeom>
            <a:noFill/>
          </p:spPr>
          <p:txBody>
            <a:bodyPr wrap="square" tIns="0" bIns="0" rtlCol="0" anchor="ctr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accent2"/>
                  </a:solidFill>
                  <a:cs typeface="Arial" pitchFamily="34" charset="0"/>
                </a:rPr>
                <a:t>02</a:t>
              </a:r>
            </a:p>
          </p:txBody>
        </p:sp>
        <p:sp>
          <p:nvSpPr>
            <p:cNvPr id="18" name="TextBox 17"/>
            <p:cNvSpPr txBox="1"/>
            <p:nvPr/>
          </p:nvSpPr>
          <p:spPr bwMode="auto">
            <a:xfrm>
              <a:off x="3667248" y="2103938"/>
              <a:ext cx="4752528" cy="400110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2000" b="1" dirty="0" err="1">
                  <a:solidFill>
                    <a:schemeClr val="bg1"/>
                  </a:solidFill>
                  <a:cs typeface="Arial" pitchFamily="34" charset="0"/>
                </a:rPr>
                <a:t>Phân</a:t>
              </a:r>
              <a:r>
                <a:rPr lang="en-US" altLang="ko-KR" sz="2000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2000" b="1" dirty="0" err="1">
                  <a:solidFill>
                    <a:schemeClr val="bg1"/>
                  </a:solidFill>
                  <a:cs typeface="Arial" pitchFamily="34" charset="0"/>
                </a:rPr>
                <a:t>tích</a:t>
              </a:r>
              <a:r>
                <a:rPr lang="en-US" altLang="ko-KR" sz="2000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2000" b="1" dirty="0" err="1">
                  <a:solidFill>
                    <a:schemeClr val="bg1"/>
                  </a:solidFill>
                  <a:cs typeface="Arial" pitchFamily="34" charset="0"/>
                </a:rPr>
                <a:t>thiết</a:t>
              </a:r>
              <a:r>
                <a:rPr lang="en-US" altLang="ko-KR" sz="2000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2000" b="1" dirty="0" err="1">
                  <a:solidFill>
                    <a:schemeClr val="bg1"/>
                  </a:solidFill>
                  <a:cs typeface="Arial" pitchFamily="34" charset="0"/>
                </a:rPr>
                <a:t>kế</a:t>
              </a:r>
              <a:endParaRPr lang="en-US" altLang="ko-KR" sz="20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2984973" y="2915275"/>
            <a:ext cx="5611091" cy="576000"/>
            <a:chOff x="2984973" y="2915275"/>
            <a:chExt cx="5611091" cy="576000"/>
          </a:xfrm>
        </p:grpSpPr>
        <p:sp>
          <p:nvSpPr>
            <p:cNvPr id="20" name="Round Same Side Corner Rectangle 19"/>
            <p:cNvSpPr/>
            <p:nvPr/>
          </p:nvSpPr>
          <p:spPr>
            <a:xfrm rot="5400000">
              <a:off x="5719936" y="543171"/>
              <a:ext cx="432048" cy="53202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1" name="AutoShape 92"/>
            <p:cNvSpPr>
              <a:spLocks noChangeAspect="1" noChangeArrowheads="1"/>
            </p:cNvSpPr>
            <p:nvPr/>
          </p:nvSpPr>
          <p:spPr bwMode="auto">
            <a:xfrm rot="16200000" flipH="1">
              <a:off x="2984973" y="2915275"/>
              <a:ext cx="576000" cy="576000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accent3"/>
              </a:solidFill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0" h="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988072" y="3018609"/>
              <a:ext cx="569802" cy="369332"/>
            </a:xfrm>
            <a:prstGeom prst="rect">
              <a:avLst/>
            </a:prstGeom>
            <a:noFill/>
          </p:spPr>
          <p:txBody>
            <a:bodyPr wrap="square" tIns="0" bIns="0" rtlCol="0" anchor="ctr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accent3"/>
                  </a:solidFill>
                  <a:cs typeface="Arial" pitchFamily="34" charset="0"/>
                </a:rPr>
                <a:t>03</a:t>
              </a:r>
            </a:p>
          </p:txBody>
        </p:sp>
        <p:sp>
          <p:nvSpPr>
            <p:cNvPr id="23" name="TextBox 22"/>
            <p:cNvSpPr txBox="1"/>
            <p:nvPr/>
          </p:nvSpPr>
          <p:spPr bwMode="auto">
            <a:xfrm>
              <a:off x="3667248" y="2995780"/>
              <a:ext cx="4752528" cy="400110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2000" b="1" dirty="0" err="1">
                  <a:solidFill>
                    <a:schemeClr val="bg1"/>
                  </a:solidFill>
                  <a:cs typeface="Arial" pitchFamily="34" charset="0"/>
                </a:rPr>
                <a:t>Chơi</a:t>
              </a:r>
              <a:r>
                <a:rPr lang="en-US" altLang="ko-KR" sz="2000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2000" b="1" dirty="0" err="1">
                  <a:solidFill>
                    <a:schemeClr val="bg1"/>
                  </a:solidFill>
                  <a:cs typeface="Arial" pitchFamily="34" charset="0"/>
                </a:rPr>
                <a:t>thử</a:t>
              </a:r>
              <a:r>
                <a:rPr lang="en-US" altLang="ko-KR" sz="2000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2000" b="1" dirty="0" err="1">
                  <a:solidFill>
                    <a:schemeClr val="bg1"/>
                  </a:solidFill>
                  <a:cs typeface="Arial" pitchFamily="34" charset="0"/>
                </a:rPr>
                <a:t>nghiệm</a:t>
              </a:r>
              <a:endParaRPr lang="en-US" altLang="ko-KR" sz="20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2984973" y="3807117"/>
            <a:ext cx="5611091" cy="576000"/>
            <a:chOff x="2984973" y="3807117"/>
            <a:chExt cx="5611091" cy="576000"/>
          </a:xfrm>
        </p:grpSpPr>
        <p:sp>
          <p:nvSpPr>
            <p:cNvPr id="25" name="Round Same Side Corner Rectangle 24"/>
            <p:cNvSpPr/>
            <p:nvPr/>
          </p:nvSpPr>
          <p:spPr>
            <a:xfrm rot="5400000">
              <a:off x="5719936" y="1435013"/>
              <a:ext cx="432048" cy="53202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6" name="AutoShape 92"/>
            <p:cNvSpPr>
              <a:spLocks noChangeAspect="1" noChangeArrowheads="1"/>
            </p:cNvSpPr>
            <p:nvPr/>
          </p:nvSpPr>
          <p:spPr bwMode="auto">
            <a:xfrm rot="16200000" flipH="1">
              <a:off x="2984973" y="3807117"/>
              <a:ext cx="576000" cy="576000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accent4"/>
              </a:solidFill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0" h="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988072" y="3910451"/>
              <a:ext cx="569802" cy="369332"/>
            </a:xfrm>
            <a:prstGeom prst="rect">
              <a:avLst/>
            </a:prstGeom>
            <a:noFill/>
          </p:spPr>
          <p:txBody>
            <a:bodyPr wrap="square" tIns="0" bIns="0" rtlCol="0" anchor="ctr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accent4"/>
                  </a:solidFill>
                  <a:cs typeface="Arial" pitchFamily="34" charset="0"/>
                </a:rPr>
                <a:t>04</a:t>
              </a:r>
            </a:p>
          </p:txBody>
        </p:sp>
        <p:sp>
          <p:nvSpPr>
            <p:cNvPr id="28" name="TextBox 27"/>
            <p:cNvSpPr txBox="1"/>
            <p:nvPr/>
          </p:nvSpPr>
          <p:spPr bwMode="auto">
            <a:xfrm>
              <a:off x="3667248" y="3887622"/>
              <a:ext cx="4752528" cy="400110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2000" b="1" dirty="0">
                  <a:solidFill>
                    <a:schemeClr val="bg1"/>
                  </a:solidFill>
                  <a:cs typeface="Arial" pitchFamily="34" charset="0"/>
                </a:rPr>
                <a:t>Q&amp;A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/>
              <a:t>Giới</a:t>
            </a:r>
            <a:r>
              <a:rPr lang="en-US" altLang="ko-KR" dirty="0"/>
              <a:t> </a:t>
            </a:r>
            <a:r>
              <a:rPr lang="en-US" altLang="ko-KR" dirty="0" err="1"/>
              <a:t>thiệu</a:t>
            </a:r>
            <a:r>
              <a:rPr lang="en-US" altLang="ko-KR" dirty="0"/>
              <a:t> </a:t>
            </a:r>
            <a:r>
              <a:rPr lang="en-US" altLang="ko-KR" dirty="0" err="1"/>
              <a:t>tổng</a:t>
            </a:r>
            <a:r>
              <a:rPr lang="en-US" altLang="ko-KR" dirty="0"/>
              <a:t> </a:t>
            </a:r>
            <a:r>
              <a:rPr lang="en-US" altLang="ko-KR" dirty="0" err="1"/>
              <a:t>quan</a:t>
            </a:r>
            <a:endParaRPr lang="ko-KR" altLang="en-US" dirty="0"/>
          </a:p>
        </p:txBody>
      </p:sp>
      <p:sp>
        <p:nvSpPr>
          <p:cNvPr id="4" name="Oval 3"/>
          <p:cNvSpPr/>
          <p:nvPr/>
        </p:nvSpPr>
        <p:spPr>
          <a:xfrm>
            <a:off x="4849012" y="1690289"/>
            <a:ext cx="693414" cy="69341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Oval 4"/>
          <p:cNvSpPr/>
          <p:nvPr/>
        </p:nvSpPr>
        <p:spPr>
          <a:xfrm>
            <a:off x="672724" y="1690289"/>
            <a:ext cx="693414" cy="69341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Oval 5"/>
          <p:cNvSpPr/>
          <p:nvPr/>
        </p:nvSpPr>
        <p:spPr>
          <a:xfrm>
            <a:off x="2699792" y="3255977"/>
            <a:ext cx="693414" cy="69341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717112" y="1821553"/>
            <a:ext cx="604639" cy="430887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01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744179" y="3387241"/>
            <a:ext cx="604639" cy="430887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03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893400" y="1821553"/>
            <a:ext cx="604639" cy="430887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02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93400" y="3458493"/>
            <a:ext cx="604639" cy="430887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04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432669" y="1421443"/>
            <a:ext cx="2932815" cy="1046440"/>
            <a:chOff x="1448989" y="1533725"/>
            <a:chExt cx="3030085" cy="1046440"/>
          </a:xfrm>
        </p:grpSpPr>
        <p:sp>
          <p:nvSpPr>
            <p:cNvPr id="13" name="TextBox 12"/>
            <p:cNvSpPr txBox="1"/>
            <p:nvPr/>
          </p:nvSpPr>
          <p:spPr>
            <a:xfrm>
              <a:off x="1454023" y="1995390"/>
              <a:ext cx="3023679" cy="5847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MULTI-PLATFORM</a:t>
              </a:r>
            </a:p>
            <a:p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HYPER-CASUAL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448989" y="1533725"/>
              <a:ext cx="3030085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2000" b="1" dirty="0" err="1">
                  <a:solidFill>
                    <a:schemeClr val="accent1"/>
                  </a:solidFill>
                  <a:cs typeface="Arial" pitchFamily="34" charset="0"/>
                </a:rPr>
                <a:t>Lý</a:t>
              </a:r>
              <a:r>
                <a:rPr lang="en-US" altLang="ko-KR" sz="2000" b="1" dirty="0">
                  <a:solidFill>
                    <a:schemeClr val="accent1"/>
                  </a:solidFill>
                  <a:cs typeface="Arial" pitchFamily="34" charset="0"/>
                </a:rPr>
                <a:t> do </a:t>
              </a:r>
              <a:r>
                <a:rPr lang="en-US" altLang="ko-KR" sz="2000" b="1" dirty="0" err="1">
                  <a:solidFill>
                    <a:schemeClr val="accent1"/>
                  </a:solidFill>
                  <a:cs typeface="Arial" pitchFamily="34" charset="0"/>
                </a:rPr>
                <a:t>chọn</a:t>
              </a:r>
              <a:r>
                <a:rPr lang="en-US" altLang="ko-KR" sz="2000" b="1" dirty="0">
                  <a:solidFill>
                    <a:schemeClr val="accent1"/>
                  </a:solidFill>
                  <a:cs typeface="Arial" pitchFamily="34" charset="0"/>
                </a:rPr>
                <a:t> </a:t>
              </a:r>
              <a:r>
                <a:rPr lang="en-US" altLang="ko-KR" sz="2000" b="1" dirty="0" err="1">
                  <a:solidFill>
                    <a:schemeClr val="accent1"/>
                  </a:solidFill>
                  <a:cs typeface="Arial" pitchFamily="34" charset="0"/>
                </a:rPr>
                <a:t>đề</a:t>
              </a:r>
              <a:r>
                <a:rPr lang="en-US" altLang="ko-KR" sz="2000" b="1" dirty="0">
                  <a:solidFill>
                    <a:schemeClr val="accent1"/>
                  </a:solidFill>
                  <a:cs typeface="Arial" pitchFamily="34" charset="0"/>
                </a:rPr>
                <a:t> </a:t>
              </a:r>
              <a:r>
                <a:rPr lang="en-US" altLang="ko-KR" sz="2000" b="1" dirty="0" err="1">
                  <a:solidFill>
                    <a:schemeClr val="accent1"/>
                  </a:solidFill>
                  <a:cs typeface="Arial" pitchFamily="34" charset="0"/>
                </a:rPr>
                <a:t>tài</a:t>
              </a:r>
              <a:endParaRPr lang="ko-KR" altLang="en-US" sz="20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433174" y="3002519"/>
            <a:ext cx="2932815" cy="1077218"/>
            <a:chOff x="1448989" y="1502947"/>
            <a:chExt cx="3030085" cy="1077218"/>
          </a:xfrm>
        </p:grpSpPr>
        <p:sp>
          <p:nvSpPr>
            <p:cNvPr id="16" name="TextBox 15"/>
            <p:cNvSpPr txBox="1"/>
            <p:nvPr/>
          </p:nvSpPr>
          <p:spPr>
            <a:xfrm>
              <a:off x="1454023" y="1995390"/>
              <a:ext cx="3023679" cy="5847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LEGEND OF PIRATE</a:t>
              </a:r>
            </a:p>
            <a:p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(OPEN WORLD)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448989" y="1502947"/>
              <a:ext cx="3030085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2400" b="1" dirty="0" err="1">
                  <a:solidFill>
                    <a:schemeClr val="accent4"/>
                  </a:solidFill>
                  <a:cs typeface="Arial" pitchFamily="34" charset="0"/>
                </a:rPr>
                <a:t>Giới</a:t>
              </a:r>
              <a:r>
                <a:rPr lang="en-US" altLang="ko-KR" sz="2400" b="1" dirty="0">
                  <a:solidFill>
                    <a:schemeClr val="accent4"/>
                  </a:solidFill>
                  <a:cs typeface="Arial" pitchFamily="34" charset="0"/>
                </a:rPr>
                <a:t> </a:t>
              </a:r>
              <a:r>
                <a:rPr lang="en-US" altLang="ko-KR" sz="2400" b="1" dirty="0" err="1">
                  <a:solidFill>
                    <a:schemeClr val="accent4"/>
                  </a:solidFill>
                  <a:cs typeface="Arial" pitchFamily="34" charset="0"/>
                </a:rPr>
                <a:t>thiệu</a:t>
              </a:r>
              <a:r>
                <a:rPr lang="en-US" altLang="ko-KR" sz="2400" b="1" dirty="0">
                  <a:solidFill>
                    <a:schemeClr val="accent4"/>
                  </a:solidFill>
                  <a:cs typeface="Arial" pitchFamily="34" charset="0"/>
                </a:rPr>
                <a:t> game</a:t>
              </a:r>
              <a:endParaRPr lang="ko-KR" altLang="en-US" sz="24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652252" y="884288"/>
            <a:ext cx="2934143" cy="1809151"/>
            <a:chOff x="1444873" y="1364048"/>
            <a:chExt cx="3031457" cy="999815"/>
          </a:xfrm>
        </p:grpSpPr>
        <p:sp>
          <p:nvSpPr>
            <p:cNvPr id="19" name="TextBox 18"/>
            <p:cNvSpPr txBox="1"/>
            <p:nvPr/>
          </p:nvSpPr>
          <p:spPr>
            <a:xfrm>
              <a:off x="1444873" y="2040691"/>
              <a:ext cx="3023679" cy="32317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C# - UNITY3D</a:t>
              </a:r>
            </a:p>
            <a:p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SCALA - AKKA TOOLKIT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446245" y="1364048"/>
              <a:ext cx="3030085" cy="70788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2000" b="1" dirty="0" err="1">
                  <a:solidFill>
                    <a:schemeClr val="accent2"/>
                  </a:solidFill>
                  <a:cs typeface="Arial" pitchFamily="34" charset="0"/>
                </a:rPr>
                <a:t>Các</a:t>
              </a:r>
              <a:r>
                <a:rPr lang="en-US" altLang="ko-KR" sz="2000" b="1" dirty="0">
                  <a:solidFill>
                    <a:schemeClr val="accent2"/>
                  </a:solidFill>
                  <a:cs typeface="Arial" pitchFamily="34" charset="0"/>
                </a:rPr>
                <a:t> </a:t>
              </a:r>
              <a:r>
                <a:rPr lang="en-US" altLang="ko-KR" sz="2000" b="1" dirty="0" err="1">
                  <a:solidFill>
                    <a:schemeClr val="accent2"/>
                  </a:solidFill>
                  <a:cs typeface="Arial" pitchFamily="34" charset="0"/>
                </a:rPr>
                <a:t>công</a:t>
              </a:r>
              <a:r>
                <a:rPr lang="en-US" altLang="ko-KR" sz="2000" b="1" dirty="0">
                  <a:solidFill>
                    <a:schemeClr val="accent2"/>
                  </a:solidFill>
                  <a:cs typeface="Arial" pitchFamily="34" charset="0"/>
                </a:rPr>
                <a:t> </a:t>
              </a:r>
              <a:r>
                <a:rPr lang="en-US" altLang="ko-KR" sz="2000" b="1" dirty="0" err="1">
                  <a:solidFill>
                    <a:schemeClr val="accent2"/>
                  </a:solidFill>
                  <a:cs typeface="Arial" pitchFamily="34" charset="0"/>
                </a:rPr>
                <a:t>nghệ</a:t>
              </a:r>
              <a:r>
                <a:rPr lang="en-US" altLang="ko-KR" sz="2000" b="1" dirty="0">
                  <a:solidFill>
                    <a:schemeClr val="accent2"/>
                  </a:solidFill>
                  <a:cs typeface="Arial" pitchFamily="34" charset="0"/>
                </a:rPr>
                <a:t> </a:t>
              </a:r>
              <a:r>
                <a:rPr lang="en-US" altLang="ko-KR" sz="2000" b="1" dirty="0" err="1">
                  <a:solidFill>
                    <a:schemeClr val="accent2"/>
                  </a:solidFill>
                  <a:cs typeface="Arial" pitchFamily="34" charset="0"/>
                </a:rPr>
                <a:t>sử</a:t>
              </a:r>
              <a:r>
                <a:rPr lang="en-US" altLang="ko-KR" sz="2000" b="1" dirty="0">
                  <a:solidFill>
                    <a:schemeClr val="accent2"/>
                  </a:solidFill>
                  <a:cs typeface="Arial" pitchFamily="34" charset="0"/>
                </a:rPr>
                <a:t> </a:t>
              </a:r>
              <a:r>
                <a:rPr lang="en-US" altLang="ko-KR" sz="2000" b="1" dirty="0" err="1">
                  <a:solidFill>
                    <a:schemeClr val="accent2"/>
                  </a:solidFill>
                  <a:cs typeface="Arial" pitchFamily="34" charset="0"/>
                </a:rPr>
                <a:t>dụng</a:t>
              </a:r>
              <a:endParaRPr lang="ko-KR" altLang="en-US" sz="20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5710827" y="3672392"/>
            <a:ext cx="2926615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/>
              <a:t>Phân</a:t>
            </a:r>
            <a:r>
              <a:rPr lang="en-US" altLang="ko-KR" dirty="0"/>
              <a:t> </a:t>
            </a:r>
            <a:r>
              <a:rPr lang="en-US" altLang="ko-KR" dirty="0" err="1"/>
              <a:t>tích</a:t>
            </a:r>
            <a:r>
              <a:rPr lang="en-US" altLang="ko-KR" dirty="0"/>
              <a:t> </a:t>
            </a:r>
            <a:r>
              <a:rPr lang="en-US" altLang="ko-KR" dirty="0" err="1"/>
              <a:t>hệ</a:t>
            </a:r>
            <a:r>
              <a:rPr lang="en-US" altLang="ko-KR" dirty="0"/>
              <a:t> </a:t>
            </a:r>
            <a:r>
              <a:rPr lang="en-US" altLang="ko-KR" dirty="0" err="1"/>
              <a:t>thống</a:t>
            </a:r>
            <a:endParaRPr lang="ko-KR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B90F6F-38BE-460E-ABAF-D2A6C549E00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870006"/>
            <a:ext cx="5581650" cy="42621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75621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/>
              <a:t>Phân</a:t>
            </a:r>
            <a:r>
              <a:rPr lang="en-US" altLang="ko-KR" dirty="0"/>
              <a:t> </a:t>
            </a:r>
            <a:r>
              <a:rPr lang="en-US" altLang="ko-KR" dirty="0" err="1"/>
              <a:t>tích</a:t>
            </a:r>
            <a:r>
              <a:rPr lang="en-US" altLang="ko-KR" dirty="0"/>
              <a:t> </a:t>
            </a:r>
            <a:r>
              <a:rPr lang="en-US" altLang="ko-KR" dirty="0" err="1"/>
              <a:t>trò</a:t>
            </a:r>
            <a:r>
              <a:rPr lang="en-US" altLang="ko-KR" dirty="0"/>
              <a:t> </a:t>
            </a:r>
            <a:r>
              <a:rPr lang="en-US" altLang="ko-KR" dirty="0" err="1"/>
              <a:t>chơi</a:t>
            </a:r>
            <a:endParaRPr lang="ko-KR" altLang="en-US" dirty="0"/>
          </a:p>
        </p:txBody>
      </p:sp>
      <p:sp>
        <p:nvSpPr>
          <p:cNvPr id="4" name="Oval 3"/>
          <p:cNvSpPr/>
          <p:nvPr/>
        </p:nvSpPr>
        <p:spPr>
          <a:xfrm>
            <a:off x="4849012" y="1690289"/>
            <a:ext cx="693414" cy="69341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Oval 4"/>
          <p:cNvSpPr/>
          <p:nvPr/>
        </p:nvSpPr>
        <p:spPr>
          <a:xfrm>
            <a:off x="672724" y="1690289"/>
            <a:ext cx="693414" cy="69341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Oval 5"/>
          <p:cNvSpPr/>
          <p:nvPr/>
        </p:nvSpPr>
        <p:spPr>
          <a:xfrm>
            <a:off x="2699792" y="3255977"/>
            <a:ext cx="693414" cy="69341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717112" y="1821553"/>
            <a:ext cx="604639" cy="430887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01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744179" y="3387241"/>
            <a:ext cx="604639" cy="430887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03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893400" y="1821553"/>
            <a:ext cx="604639" cy="430887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02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93400" y="3458493"/>
            <a:ext cx="604639" cy="430887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04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432669" y="1421443"/>
            <a:ext cx="2932815" cy="1169551"/>
            <a:chOff x="1448989" y="1533725"/>
            <a:chExt cx="3030085" cy="1169551"/>
          </a:xfrm>
        </p:grpSpPr>
        <p:sp>
          <p:nvSpPr>
            <p:cNvPr id="13" name="TextBox 12"/>
            <p:cNvSpPr txBox="1"/>
            <p:nvPr/>
          </p:nvSpPr>
          <p:spPr>
            <a:xfrm>
              <a:off x="1454023" y="1872279"/>
              <a:ext cx="3023679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Cách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chơi</a:t>
              </a:r>
              <a:endPara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Các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thuật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toán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sử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dụng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,…</a:t>
              </a:r>
            </a:p>
            <a:p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(</a:t>
              </a:r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Phần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offline)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448989" y="1533725"/>
              <a:ext cx="3030085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2000" b="1" dirty="0">
                  <a:solidFill>
                    <a:schemeClr val="accent1"/>
                  </a:solidFill>
                  <a:cs typeface="Arial" pitchFamily="34" charset="0"/>
                </a:rPr>
                <a:t>Gameplay</a:t>
              </a:r>
              <a:endParaRPr lang="ko-KR" altLang="en-US" sz="20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433174" y="3002519"/>
            <a:ext cx="2932815" cy="954107"/>
            <a:chOff x="1448989" y="1502947"/>
            <a:chExt cx="3030085" cy="954107"/>
          </a:xfrm>
        </p:grpSpPr>
        <p:sp>
          <p:nvSpPr>
            <p:cNvPr id="16" name="TextBox 15"/>
            <p:cNvSpPr txBox="1"/>
            <p:nvPr/>
          </p:nvSpPr>
          <p:spPr>
            <a:xfrm>
              <a:off x="1454023" y="2118500"/>
              <a:ext cx="3023679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endPara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448989" y="1502947"/>
              <a:ext cx="3030085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2400" b="1" dirty="0" err="1">
                  <a:solidFill>
                    <a:schemeClr val="accent4"/>
                  </a:solidFill>
                  <a:cs typeface="Arial" pitchFamily="34" charset="0"/>
                </a:rPr>
                <a:t>Playgame</a:t>
              </a:r>
              <a:endParaRPr lang="ko-KR" altLang="en-US" sz="24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652252" y="1324688"/>
            <a:ext cx="2934143" cy="1368751"/>
            <a:chOff x="1444873" y="1607432"/>
            <a:chExt cx="3031457" cy="756431"/>
          </a:xfrm>
        </p:grpSpPr>
        <p:sp>
          <p:nvSpPr>
            <p:cNvPr id="19" name="TextBox 18"/>
            <p:cNvSpPr txBox="1"/>
            <p:nvPr/>
          </p:nvSpPr>
          <p:spPr>
            <a:xfrm>
              <a:off x="1444873" y="2040691"/>
              <a:ext cx="3023679" cy="32317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Cách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hoạt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động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client-server</a:t>
              </a:r>
            </a:p>
            <a:p>
              <a:endPara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446245" y="1607432"/>
              <a:ext cx="3030085" cy="22111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2000" b="1" dirty="0">
                  <a:solidFill>
                    <a:schemeClr val="accent2"/>
                  </a:solidFill>
                  <a:cs typeface="Arial" pitchFamily="34" charset="0"/>
                </a:rPr>
                <a:t>Multi-player</a:t>
              </a:r>
              <a:endParaRPr lang="ko-KR" altLang="en-US" sz="20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5710827" y="3672392"/>
            <a:ext cx="2926615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3571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HƯỚNG MỞ RỘNG</a:t>
            </a:r>
            <a:endParaRPr lang="ko-KR" altLang="en-US" dirty="0"/>
          </a:p>
        </p:txBody>
      </p:sp>
      <p:cxnSp>
        <p:nvCxnSpPr>
          <p:cNvPr id="4" name="Straight Arrow Connector 3"/>
          <p:cNvCxnSpPr>
            <a:stCxn id="37" idx="0"/>
            <a:endCxn id="8" idx="3"/>
          </p:cNvCxnSpPr>
          <p:nvPr/>
        </p:nvCxnSpPr>
        <p:spPr>
          <a:xfrm flipV="1">
            <a:off x="4619009" y="2928594"/>
            <a:ext cx="1577239" cy="470078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>
            <a:stCxn id="37" idx="0"/>
            <a:endCxn id="9" idx="3"/>
          </p:cNvCxnSpPr>
          <p:nvPr/>
        </p:nvCxnSpPr>
        <p:spPr>
          <a:xfrm flipV="1">
            <a:off x="4619009" y="3164370"/>
            <a:ext cx="2570412" cy="234302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37" idx="0"/>
            <a:endCxn id="11" idx="2"/>
          </p:cNvCxnSpPr>
          <p:nvPr/>
        </p:nvCxnSpPr>
        <p:spPr>
          <a:xfrm>
            <a:off x="4611694" y="3398672"/>
            <a:ext cx="2812322" cy="494066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37" idx="0"/>
            <a:endCxn id="10" idx="2"/>
          </p:cNvCxnSpPr>
          <p:nvPr/>
        </p:nvCxnSpPr>
        <p:spPr>
          <a:xfrm>
            <a:off x="4619009" y="3398672"/>
            <a:ext cx="1887016" cy="953347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6068735" y="2185393"/>
            <a:ext cx="870714" cy="87071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Oval 8"/>
          <p:cNvSpPr/>
          <p:nvPr/>
        </p:nvSpPr>
        <p:spPr>
          <a:xfrm>
            <a:off x="7058863" y="2403424"/>
            <a:ext cx="891504" cy="891504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Oval 9"/>
          <p:cNvSpPr/>
          <p:nvPr/>
        </p:nvSpPr>
        <p:spPr>
          <a:xfrm>
            <a:off x="6506025" y="3972048"/>
            <a:ext cx="759942" cy="7599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Oval 10"/>
          <p:cNvSpPr/>
          <p:nvPr/>
        </p:nvSpPr>
        <p:spPr>
          <a:xfrm>
            <a:off x="7424016" y="3202672"/>
            <a:ext cx="1380131" cy="138013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ounded Rectangle 27"/>
          <p:cNvSpPr/>
          <p:nvPr/>
        </p:nvSpPr>
        <p:spPr>
          <a:xfrm>
            <a:off x="6345916" y="2499249"/>
            <a:ext cx="316354" cy="243002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Rounded Rectangle 7"/>
          <p:cNvSpPr/>
          <p:nvPr/>
        </p:nvSpPr>
        <p:spPr>
          <a:xfrm>
            <a:off x="7987631" y="3367108"/>
            <a:ext cx="298446" cy="257555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Rectangle 23"/>
          <p:cNvSpPr/>
          <p:nvPr/>
        </p:nvSpPr>
        <p:spPr>
          <a:xfrm>
            <a:off x="6660420" y="4211201"/>
            <a:ext cx="451151" cy="265378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Rectangle 9"/>
          <p:cNvSpPr/>
          <p:nvPr/>
        </p:nvSpPr>
        <p:spPr>
          <a:xfrm>
            <a:off x="7361225" y="2705409"/>
            <a:ext cx="307163" cy="287532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Group 15"/>
          <p:cNvGrpSpPr/>
          <p:nvPr/>
        </p:nvGrpSpPr>
        <p:grpSpPr>
          <a:xfrm>
            <a:off x="7472438" y="3566133"/>
            <a:ext cx="1319916" cy="878703"/>
            <a:chOff x="3233964" y="1846698"/>
            <a:chExt cx="1410044" cy="878703"/>
          </a:xfrm>
        </p:grpSpPr>
        <p:sp>
          <p:nvSpPr>
            <p:cNvPr id="17" name="TextBox 16"/>
            <p:cNvSpPr txBox="1"/>
            <p:nvPr/>
          </p:nvSpPr>
          <p:spPr>
            <a:xfrm>
              <a:off x="3233964" y="1846698"/>
              <a:ext cx="1400519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cs typeface="Arial" pitchFamily="34" charset="0"/>
                </a:rPr>
                <a:t>Mở</a:t>
              </a: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bg1"/>
                  </a:solidFill>
                  <a:cs typeface="Arial" pitchFamily="34" charset="0"/>
                </a:rPr>
                <a:t>rộng</a:t>
              </a: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bg1"/>
                  </a:solidFill>
                  <a:cs typeface="Arial" pitchFamily="34" charset="0"/>
                </a:rPr>
                <a:t>trò</a:t>
              </a: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bg1"/>
                  </a:solidFill>
                  <a:cs typeface="Arial" pitchFamily="34" charset="0"/>
                </a:rPr>
                <a:t>chơi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243489" y="2263736"/>
              <a:ext cx="1400519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Thiết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kế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màn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chơi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cxnSp>
        <p:nvCxnSpPr>
          <p:cNvPr id="19" name="Straight Arrow Connector 18"/>
          <p:cNvCxnSpPr>
            <a:endCxn id="23" idx="3"/>
          </p:cNvCxnSpPr>
          <p:nvPr/>
        </p:nvCxnSpPr>
        <p:spPr>
          <a:xfrm flipH="1" flipV="1">
            <a:off x="3031336" y="2928594"/>
            <a:ext cx="1577239" cy="470078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24" idx="3"/>
          </p:cNvCxnSpPr>
          <p:nvPr/>
        </p:nvCxnSpPr>
        <p:spPr>
          <a:xfrm flipH="1" flipV="1">
            <a:off x="2038163" y="3164370"/>
            <a:ext cx="2570412" cy="234302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26" idx="2"/>
          </p:cNvCxnSpPr>
          <p:nvPr/>
        </p:nvCxnSpPr>
        <p:spPr>
          <a:xfrm flipH="1">
            <a:off x="1803568" y="3398672"/>
            <a:ext cx="2812322" cy="494066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25" idx="2"/>
          </p:cNvCxnSpPr>
          <p:nvPr/>
        </p:nvCxnSpPr>
        <p:spPr>
          <a:xfrm flipH="1">
            <a:off x="2721559" y="3398672"/>
            <a:ext cx="1887016" cy="953347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 flipH="1">
            <a:off x="2288135" y="2185393"/>
            <a:ext cx="870714" cy="870714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Oval 23"/>
          <p:cNvSpPr/>
          <p:nvPr/>
        </p:nvSpPr>
        <p:spPr>
          <a:xfrm flipH="1">
            <a:off x="1277217" y="2403424"/>
            <a:ext cx="891504" cy="89150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Oval 24"/>
          <p:cNvSpPr/>
          <p:nvPr/>
        </p:nvSpPr>
        <p:spPr>
          <a:xfrm flipH="1">
            <a:off x="1961617" y="3972048"/>
            <a:ext cx="759942" cy="75994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Oval 25"/>
          <p:cNvSpPr/>
          <p:nvPr/>
        </p:nvSpPr>
        <p:spPr>
          <a:xfrm flipH="1">
            <a:off x="423437" y="3202672"/>
            <a:ext cx="1380131" cy="1380131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7" name="Group 26"/>
          <p:cNvGrpSpPr/>
          <p:nvPr/>
        </p:nvGrpSpPr>
        <p:grpSpPr>
          <a:xfrm>
            <a:off x="458002" y="3545760"/>
            <a:ext cx="1319916" cy="878703"/>
            <a:chOff x="414112" y="2934224"/>
            <a:chExt cx="1319916" cy="878703"/>
          </a:xfrm>
        </p:grpSpPr>
        <p:sp>
          <p:nvSpPr>
            <p:cNvPr id="28" name="TextBox 27"/>
            <p:cNvSpPr txBox="1"/>
            <p:nvPr/>
          </p:nvSpPr>
          <p:spPr>
            <a:xfrm>
              <a:off x="414112" y="2934224"/>
              <a:ext cx="1311000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Mở</a:t>
              </a: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rộng</a:t>
              </a: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hệ</a:t>
              </a: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sinh</a:t>
              </a: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thái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23028" y="3351262"/>
              <a:ext cx="1311000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Hệ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thống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cốt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truyện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0" name="Rounded Rectangle 27"/>
          <p:cNvSpPr/>
          <p:nvPr/>
        </p:nvSpPr>
        <p:spPr>
          <a:xfrm>
            <a:off x="1564792" y="2706406"/>
            <a:ext cx="316354" cy="243002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1" name="Rounded Rectangle 7"/>
          <p:cNvSpPr/>
          <p:nvPr/>
        </p:nvSpPr>
        <p:spPr>
          <a:xfrm>
            <a:off x="2192365" y="4207820"/>
            <a:ext cx="298446" cy="257555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2" name="Rectangle 23"/>
          <p:cNvSpPr/>
          <p:nvPr/>
        </p:nvSpPr>
        <p:spPr>
          <a:xfrm>
            <a:off x="896842" y="3359285"/>
            <a:ext cx="451151" cy="265378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Rectangle 9"/>
          <p:cNvSpPr/>
          <p:nvPr/>
        </p:nvSpPr>
        <p:spPr>
          <a:xfrm>
            <a:off x="2569910" y="2476984"/>
            <a:ext cx="307163" cy="287532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Oval 33"/>
          <p:cNvSpPr/>
          <p:nvPr/>
        </p:nvSpPr>
        <p:spPr>
          <a:xfrm>
            <a:off x="3626951" y="2567788"/>
            <a:ext cx="1897587" cy="18975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Oval 21"/>
          <p:cNvSpPr>
            <a:spLocks noChangeAspect="1"/>
          </p:cNvSpPr>
          <p:nvPr/>
        </p:nvSpPr>
        <p:spPr>
          <a:xfrm>
            <a:off x="4316847" y="2850444"/>
            <a:ext cx="517795" cy="522120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36" name="Group 35"/>
          <p:cNvGrpSpPr/>
          <p:nvPr/>
        </p:nvGrpSpPr>
        <p:grpSpPr>
          <a:xfrm>
            <a:off x="3930143" y="3398672"/>
            <a:ext cx="1364351" cy="716474"/>
            <a:chOff x="-475010" y="1084917"/>
            <a:chExt cx="3085230" cy="716474"/>
          </a:xfrm>
        </p:grpSpPr>
        <p:sp>
          <p:nvSpPr>
            <p:cNvPr id="37" name="TextBox 36"/>
            <p:cNvSpPr txBox="1"/>
            <p:nvPr/>
          </p:nvSpPr>
          <p:spPr>
            <a:xfrm>
              <a:off x="-475010" y="1084917"/>
              <a:ext cx="3082405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02 HƯỚNG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-460976" y="1524392"/>
              <a:ext cx="3071196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57749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Q &amp; A</a:t>
            </a:r>
            <a:endParaRPr lang="ko-KR" altLang="en-US" dirty="0"/>
          </a:p>
        </p:txBody>
      </p:sp>
      <p:grpSp>
        <p:nvGrpSpPr>
          <p:cNvPr id="39" name="Group 38"/>
          <p:cNvGrpSpPr/>
          <p:nvPr/>
        </p:nvGrpSpPr>
        <p:grpSpPr>
          <a:xfrm>
            <a:off x="1685507" y="1811984"/>
            <a:ext cx="2286080" cy="3015344"/>
            <a:chOff x="1685507" y="1811984"/>
            <a:chExt cx="2286080" cy="3015344"/>
          </a:xfrm>
        </p:grpSpPr>
        <p:sp>
          <p:nvSpPr>
            <p:cNvPr id="4" name="Rectangle 3"/>
            <p:cNvSpPr/>
            <p:nvPr/>
          </p:nvSpPr>
          <p:spPr>
            <a:xfrm>
              <a:off x="3863587" y="2091024"/>
              <a:ext cx="108000" cy="27363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351587" y="2091024"/>
              <a:ext cx="1620000" cy="10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1685507" y="1811984"/>
              <a:ext cx="666080" cy="6660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5158891" y="1811984"/>
            <a:ext cx="2287256" cy="3015344"/>
            <a:chOff x="5158891" y="1811984"/>
            <a:chExt cx="2287256" cy="3015344"/>
          </a:xfrm>
        </p:grpSpPr>
        <p:sp>
          <p:nvSpPr>
            <p:cNvPr id="7" name="Rectangle 6"/>
            <p:cNvSpPr/>
            <p:nvPr/>
          </p:nvSpPr>
          <p:spPr>
            <a:xfrm>
              <a:off x="5158891" y="2091024"/>
              <a:ext cx="108000" cy="273630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158891" y="2091024"/>
              <a:ext cx="1620000" cy="108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6780067" y="1811984"/>
              <a:ext cx="666080" cy="66608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4822853" y="3226405"/>
            <a:ext cx="2276381" cy="1600922"/>
            <a:chOff x="4822853" y="3226405"/>
            <a:chExt cx="2276381" cy="1600922"/>
          </a:xfrm>
          <a:gradFill>
            <a:gsLst>
              <a:gs pos="0">
                <a:srgbClr val="85D8DE">
                  <a:lumMod val="70000"/>
                </a:srgbClr>
              </a:gs>
              <a:gs pos="100000">
                <a:srgbClr val="85D8DE">
                  <a:lumMod val="70000"/>
                </a:srgbClr>
              </a:gs>
            </a:gsLst>
            <a:lin ang="5400000" scaled="0"/>
          </a:gradFill>
        </p:grpSpPr>
        <p:sp>
          <p:nvSpPr>
            <p:cNvPr id="6" name="Rectangle 5"/>
            <p:cNvSpPr/>
            <p:nvPr/>
          </p:nvSpPr>
          <p:spPr>
            <a:xfrm>
              <a:off x="4822853" y="3505444"/>
              <a:ext cx="108000" cy="1321883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822853" y="3505445"/>
              <a:ext cx="1620000" cy="1080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6433154" y="3226405"/>
              <a:ext cx="666080" cy="66608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2178948" y="3244253"/>
            <a:ext cx="2128676" cy="1583074"/>
            <a:chOff x="2178948" y="3244253"/>
            <a:chExt cx="2128676" cy="1583074"/>
          </a:xfrm>
          <a:gradFill>
            <a:gsLst>
              <a:gs pos="0">
                <a:srgbClr val="85D8DE">
                  <a:lumMod val="70000"/>
                </a:srgbClr>
              </a:gs>
              <a:gs pos="100000">
                <a:srgbClr val="85D8DE">
                  <a:lumMod val="70000"/>
                </a:srgbClr>
              </a:gs>
            </a:gsLst>
            <a:lin ang="5400000" scaled="0"/>
          </a:gradFill>
        </p:grpSpPr>
        <p:sp>
          <p:nvSpPr>
            <p:cNvPr id="5" name="Rectangle 4"/>
            <p:cNvSpPr/>
            <p:nvPr/>
          </p:nvSpPr>
          <p:spPr>
            <a:xfrm>
              <a:off x="4199624" y="3505444"/>
              <a:ext cx="108000" cy="1321883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687624" y="3505445"/>
              <a:ext cx="1620000" cy="108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2178948" y="3244253"/>
              <a:ext cx="666080" cy="66608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357263" y="2464888"/>
            <a:ext cx="256600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Các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khó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khăn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41859" y="3942868"/>
            <a:ext cx="256600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Kinh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nghiệm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rút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ra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483587" y="3892484"/>
            <a:ext cx="2951793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Công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nghệ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sử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dụng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995404" y="2514155"/>
            <a:ext cx="256600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Hướng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phát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triển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0" y="4827327"/>
            <a:ext cx="9144000" cy="31617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Rectangle 9"/>
          <p:cNvSpPr/>
          <p:nvPr/>
        </p:nvSpPr>
        <p:spPr>
          <a:xfrm>
            <a:off x="2384560" y="3453241"/>
            <a:ext cx="266311" cy="249290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Rectangle 23"/>
          <p:cNvSpPr/>
          <p:nvPr/>
        </p:nvSpPr>
        <p:spPr>
          <a:xfrm>
            <a:off x="6955127" y="2052096"/>
            <a:ext cx="315959" cy="185855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Rectangle 30"/>
          <p:cNvSpPr/>
          <p:nvPr/>
        </p:nvSpPr>
        <p:spPr>
          <a:xfrm>
            <a:off x="1899247" y="2016048"/>
            <a:ext cx="238600" cy="237903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2" name="Oval 7"/>
          <p:cNvSpPr/>
          <p:nvPr/>
        </p:nvSpPr>
        <p:spPr>
          <a:xfrm>
            <a:off x="6638582" y="3417960"/>
            <a:ext cx="282969" cy="282969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43" name="Group 42"/>
          <p:cNvGrpSpPr/>
          <p:nvPr/>
        </p:nvGrpSpPr>
        <p:grpSpPr>
          <a:xfrm>
            <a:off x="4234376" y="1694716"/>
            <a:ext cx="666080" cy="3517050"/>
            <a:chOff x="4233358" y="1310278"/>
            <a:chExt cx="666080" cy="3517050"/>
          </a:xfrm>
          <a:gradFill>
            <a:gsLst>
              <a:gs pos="0">
                <a:srgbClr val="85D8DE">
                  <a:lumMod val="70000"/>
                </a:srgbClr>
              </a:gs>
              <a:gs pos="100000">
                <a:srgbClr val="85D8DE">
                  <a:lumMod val="70000"/>
                </a:srgbClr>
              </a:gs>
            </a:gsLst>
            <a:lin ang="5400000" scaled="0"/>
          </a:gradFill>
        </p:grpSpPr>
        <p:sp>
          <p:nvSpPr>
            <p:cNvPr id="33" name="Rectangle 32"/>
            <p:cNvSpPr/>
            <p:nvPr/>
          </p:nvSpPr>
          <p:spPr>
            <a:xfrm>
              <a:off x="4512398" y="1586968"/>
              <a:ext cx="108000" cy="324036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4233358" y="1310278"/>
              <a:ext cx="666080" cy="66608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5" name="Rectangle 9"/>
          <p:cNvSpPr/>
          <p:nvPr/>
        </p:nvSpPr>
        <p:spPr>
          <a:xfrm>
            <a:off x="4416656" y="1830003"/>
            <a:ext cx="329824" cy="329288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3212679" y="1186857"/>
            <a:ext cx="281543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Quá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 </a:t>
            </a:r>
            <a:r>
              <a:rPr lang="en-US" altLang="ko-KR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trình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làm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 game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0125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Thank you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306127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3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85D8DE"/>
      </a:accent1>
      <a:accent2>
        <a:srgbClr val="85D8DE"/>
      </a:accent2>
      <a:accent3>
        <a:srgbClr val="85D8DE"/>
      </a:accent3>
      <a:accent4>
        <a:srgbClr val="85D8DE"/>
      </a:accent4>
      <a:accent5>
        <a:srgbClr val="85D8DE"/>
      </a:accent5>
      <a:accent6>
        <a:srgbClr val="85D8DE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3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85D8DE"/>
      </a:accent1>
      <a:accent2>
        <a:srgbClr val="85D8DE"/>
      </a:accent2>
      <a:accent3>
        <a:srgbClr val="85D8DE"/>
      </a:accent3>
      <a:accent4>
        <a:srgbClr val="85D8DE"/>
      </a:accent4>
      <a:accent5>
        <a:srgbClr val="85D8DE"/>
      </a:accent5>
      <a:accent6>
        <a:srgbClr val="85D8DE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ection Break Slide Mast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1514</TotalTime>
  <Words>164</Words>
  <Application>Microsoft Office PowerPoint</Application>
  <PresentationFormat>On-screen Show (16:9)</PresentationFormat>
  <Paragraphs>52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Quỳnh Nguyễn</cp:lastModifiedBy>
  <cp:revision>103</cp:revision>
  <dcterms:created xsi:type="dcterms:W3CDTF">2016-12-05T23:26:54Z</dcterms:created>
  <dcterms:modified xsi:type="dcterms:W3CDTF">2021-04-11T18:13:55Z</dcterms:modified>
</cp:coreProperties>
</file>