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282C46"/>
    <a:srgbClr val="43FFFB"/>
    <a:srgbClr val="C0FFFF"/>
    <a:srgbClr val="43DCFB"/>
    <a:srgbClr val="4497D2"/>
    <a:srgbClr val="90C0E4"/>
    <a:srgbClr val="4494D1"/>
    <a:srgbClr val="32EEFF"/>
    <a:srgbClr val="449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49221-AD15-4A61-A425-D4CF4989BB9B}" v="1347" dt="2019-03-25T16:48:3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53" d="100"/>
          <a:sy n="53" d="100"/>
        </p:scale>
        <p:origin x="618" y="8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udy Young" userId="1e81336690994330" providerId="LiveId" clId="{C5549221-AD15-4A61-A425-D4CF4989BB9B}"/>
    <pc:docChg chg="undo redo custSel addSld delSld modSld">
      <pc:chgData name="Cloudy Young" userId="1e81336690994330" providerId="LiveId" clId="{C5549221-AD15-4A61-A425-D4CF4989BB9B}" dt="2019-03-25T16:48:33.773" v="2347"/>
      <pc:docMkLst>
        <pc:docMk/>
      </pc:docMkLst>
      <pc:sldChg chg="addSp delSp modSp">
        <pc:chgData name="Cloudy Young" userId="1e81336690994330" providerId="LiveId" clId="{C5549221-AD15-4A61-A425-D4CF4989BB9B}" dt="2019-03-25T09:08:03.648" v="141" actId="1076"/>
        <pc:sldMkLst>
          <pc:docMk/>
          <pc:sldMk cId="1179356545" sldId="258"/>
        </pc:sldMkLst>
        <pc:spChg chg="add del mod ord topLvl">
          <ac:chgData name="Cloudy Young" userId="1e81336690994330" providerId="LiveId" clId="{C5549221-AD15-4A61-A425-D4CF4989BB9B}" dt="2019-03-25T09:00:52.598" v="61"/>
          <ac:spMkLst>
            <pc:docMk/>
            <pc:sldMk cId="1179356545" sldId="258"/>
            <ac:spMk id="4" creationId="{96C512D9-E44B-4502-9C54-E9B92404B02E}"/>
          </ac:spMkLst>
        </pc:spChg>
        <pc:spChg chg="add del mod ord topLvl">
          <ac:chgData name="Cloudy Young" userId="1e81336690994330" providerId="LiveId" clId="{C5549221-AD15-4A61-A425-D4CF4989BB9B}" dt="2019-03-25T09:00:52.598" v="61"/>
          <ac:spMkLst>
            <pc:docMk/>
            <pc:sldMk cId="1179356545" sldId="258"/>
            <ac:spMk id="7" creationId="{44C8A33F-5A3C-447D-AA64-6FF5CB2100C8}"/>
          </ac:spMkLst>
        </pc:spChg>
        <pc:spChg chg="add del mod">
          <ac:chgData name="Cloudy Young" userId="1e81336690994330" providerId="LiveId" clId="{C5549221-AD15-4A61-A425-D4CF4989BB9B}" dt="2019-03-25T09:04:17.478" v="117" actId="478"/>
          <ac:spMkLst>
            <pc:docMk/>
            <pc:sldMk cId="1179356545" sldId="258"/>
            <ac:spMk id="9" creationId="{4D50D83D-A056-4AFE-A513-895293AF4DCA}"/>
          </ac:spMkLst>
        </pc:spChg>
        <pc:spChg chg="add del mod">
          <ac:chgData name="Cloudy Young" userId="1e81336690994330" providerId="LiveId" clId="{C5549221-AD15-4A61-A425-D4CF4989BB9B}" dt="2019-03-25T09:03:38.219" v="97" actId="571"/>
          <ac:spMkLst>
            <pc:docMk/>
            <pc:sldMk cId="1179356545" sldId="258"/>
            <ac:spMk id="14" creationId="{D01FBDDC-790B-450D-A223-775F1F79D063}"/>
          </ac:spMkLst>
        </pc:spChg>
        <pc:spChg chg="add del mod">
          <ac:chgData name="Cloudy Young" userId="1e81336690994330" providerId="LiveId" clId="{C5549221-AD15-4A61-A425-D4CF4989BB9B}" dt="2019-03-25T09:03:48.418" v="103" actId="767"/>
          <ac:spMkLst>
            <pc:docMk/>
            <pc:sldMk cId="1179356545" sldId="258"/>
            <ac:spMk id="16" creationId="{8BD06970-6C21-49D0-96B9-EE716A510C66}"/>
          </ac:spMkLst>
        </pc:spChg>
        <pc:grpChg chg="add del mod">
          <ac:chgData name="Cloudy Young" userId="1e81336690994330" providerId="LiveId" clId="{C5549221-AD15-4A61-A425-D4CF4989BB9B}" dt="2019-03-25T09:00:52.488" v="60" actId="165"/>
          <ac:grpSpMkLst>
            <pc:docMk/>
            <pc:sldMk cId="1179356545" sldId="258"/>
            <ac:grpSpMk id="2" creationId="{9FF2B38C-8642-4E9A-8A2F-D9F363EA5B53}"/>
          </ac:grpSpMkLst>
        </pc:grpChg>
        <pc:picChg chg="add del mod topLvl">
          <ac:chgData name="Cloudy Young" userId="1e81336690994330" providerId="LiveId" clId="{C5549221-AD15-4A61-A425-D4CF4989BB9B}" dt="2019-03-25T09:00:52.598" v="61"/>
          <ac:picMkLst>
            <pc:docMk/>
            <pc:sldMk cId="1179356545" sldId="258"/>
            <ac:picMk id="5" creationId="{F18BBF1A-B14D-4423-B345-9971DCE3A0C7}"/>
          </ac:picMkLst>
        </pc:picChg>
        <pc:picChg chg="mod">
          <ac:chgData name="Cloudy Young" userId="1e81336690994330" providerId="LiveId" clId="{C5549221-AD15-4A61-A425-D4CF4989BB9B}" dt="2019-03-25T09:04:20.943" v="118" actId="1076"/>
          <ac:picMkLst>
            <pc:docMk/>
            <pc:sldMk cId="1179356545" sldId="258"/>
            <ac:picMk id="6" creationId="{F2A96605-7777-4E02-B22C-E868DEAD2AEE}"/>
          </ac:picMkLst>
        </pc:picChg>
        <pc:picChg chg="add del mod">
          <ac:chgData name="Cloudy Young" userId="1e81336690994330" providerId="LiveId" clId="{C5549221-AD15-4A61-A425-D4CF4989BB9B}" dt="2019-03-25T09:04:20.943" v="118" actId="1076"/>
          <ac:picMkLst>
            <pc:docMk/>
            <pc:sldMk cId="1179356545" sldId="258"/>
            <ac:picMk id="8" creationId="{0D12A06C-3A15-4DA0-8385-00EEACDF11FB}"/>
          </ac:picMkLst>
        </pc:picChg>
        <pc:picChg chg="mod">
          <ac:chgData name="Cloudy Young" userId="1e81336690994330" providerId="LiveId" clId="{C5549221-AD15-4A61-A425-D4CF4989BB9B}" dt="2019-03-25T09:03:09.169" v="86"/>
          <ac:picMkLst>
            <pc:docMk/>
            <pc:sldMk cId="1179356545" sldId="258"/>
            <ac:picMk id="11" creationId="{61503E77-F3BD-419F-BD9B-1635969C4F24}"/>
          </ac:picMkLst>
        </pc:picChg>
        <pc:picChg chg="add del mod">
          <ac:chgData name="Cloudy Young" userId="1e81336690994330" providerId="LiveId" clId="{C5549221-AD15-4A61-A425-D4CF4989BB9B}" dt="2019-03-25T09:03:39.929" v="100"/>
          <ac:picMkLst>
            <pc:docMk/>
            <pc:sldMk cId="1179356545" sldId="258"/>
            <ac:picMk id="12" creationId="{B9145C75-E267-4F63-BE1E-BADC89DF056E}"/>
          </ac:picMkLst>
        </pc:picChg>
        <pc:picChg chg="add del mod">
          <ac:chgData name="Cloudy Young" userId="1e81336690994330" providerId="LiveId" clId="{C5549221-AD15-4A61-A425-D4CF4989BB9B}" dt="2019-03-25T09:03:38.219" v="97" actId="571"/>
          <ac:picMkLst>
            <pc:docMk/>
            <pc:sldMk cId="1179356545" sldId="258"/>
            <ac:picMk id="13" creationId="{E1A33416-4FF3-4549-852A-6FF09DD054F7}"/>
          </ac:picMkLst>
        </pc:picChg>
        <pc:picChg chg="mod">
          <ac:chgData name="Cloudy Young" userId="1e81336690994330" providerId="LiveId" clId="{C5549221-AD15-4A61-A425-D4CF4989BB9B}" dt="2019-03-25T09:03:32.698" v="96"/>
          <ac:picMkLst>
            <pc:docMk/>
            <pc:sldMk cId="1179356545" sldId="258"/>
            <ac:picMk id="15" creationId="{26774FDA-D286-452C-991F-9A7AD610A3C3}"/>
          </ac:picMkLst>
        </pc:picChg>
        <pc:picChg chg="mod">
          <ac:chgData name="Cloudy Young" userId="1e81336690994330" providerId="LiveId" clId="{C5549221-AD15-4A61-A425-D4CF4989BB9B}" dt="2019-03-25T09:03:57.248" v="107"/>
          <ac:picMkLst>
            <pc:docMk/>
            <pc:sldMk cId="1179356545" sldId="258"/>
            <ac:picMk id="17" creationId="{A311462E-DF00-4105-9C10-1DB74EC63283}"/>
          </ac:picMkLst>
        </pc:picChg>
        <pc:picChg chg="add mod">
          <ac:chgData name="Cloudy Young" userId="1e81336690994330" providerId="LiveId" clId="{C5549221-AD15-4A61-A425-D4CF4989BB9B}" dt="2019-03-25T09:04:23.238" v="119" actId="1076"/>
          <ac:picMkLst>
            <pc:docMk/>
            <pc:sldMk cId="1179356545" sldId="258"/>
            <ac:picMk id="18" creationId="{8FC8C3B1-E2E9-4CBC-A232-0EFB8017A9BF}"/>
          </ac:picMkLst>
        </pc:picChg>
        <pc:picChg chg="mod">
          <ac:chgData name="Cloudy Young" userId="1e81336690994330" providerId="LiveId" clId="{C5549221-AD15-4A61-A425-D4CF4989BB9B}" dt="2019-03-25T09:04:11.939" v="112"/>
          <ac:picMkLst>
            <pc:docMk/>
            <pc:sldMk cId="1179356545" sldId="258"/>
            <ac:picMk id="19" creationId="{CC992C25-2C70-447B-9973-24FCE2647A05}"/>
          </ac:picMkLst>
        </pc:picChg>
        <pc:picChg chg="add mod">
          <ac:chgData name="Cloudy Young" userId="1e81336690994330" providerId="LiveId" clId="{C5549221-AD15-4A61-A425-D4CF4989BB9B}" dt="2019-03-25T09:05:38.929" v="134" actId="1076"/>
          <ac:picMkLst>
            <pc:docMk/>
            <pc:sldMk cId="1179356545" sldId="258"/>
            <ac:picMk id="20" creationId="{8AA69DF6-AA8D-4F0C-82FA-4DEA069E0DAA}"/>
          </ac:picMkLst>
        </pc:picChg>
        <pc:picChg chg="add mod">
          <ac:chgData name="Cloudy Young" userId="1e81336690994330" providerId="LiveId" clId="{C5549221-AD15-4A61-A425-D4CF4989BB9B}" dt="2019-03-25T09:07:37.288" v="137" actId="14100"/>
          <ac:picMkLst>
            <pc:docMk/>
            <pc:sldMk cId="1179356545" sldId="258"/>
            <ac:picMk id="21" creationId="{329DA17C-3859-422C-B324-7BEAB7F9A59F}"/>
          </ac:picMkLst>
        </pc:picChg>
        <pc:picChg chg="add mod">
          <ac:chgData name="Cloudy Young" userId="1e81336690994330" providerId="LiveId" clId="{C5549221-AD15-4A61-A425-D4CF4989BB9B}" dt="2019-03-25T09:08:03.648" v="141" actId="1076"/>
          <ac:picMkLst>
            <pc:docMk/>
            <pc:sldMk cId="1179356545" sldId="258"/>
            <ac:picMk id="22" creationId="{17AB82C3-7425-411A-B438-D9CBE71D2D79}"/>
          </ac:picMkLst>
        </pc:picChg>
        <pc:cxnChg chg="add del mod">
          <ac:chgData name="Cloudy Young" userId="1e81336690994330" providerId="LiveId" clId="{C5549221-AD15-4A61-A425-D4CF4989BB9B}" dt="2019-03-25T09:02:55.108" v="84" actId="478"/>
          <ac:cxnSpMkLst>
            <pc:docMk/>
            <pc:sldMk cId="1179356545" sldId="258"/>
            <ac:cxnSpMk id="10" creationId="{B373D93F-F557-404A-B5BB-3ABE17D85EE8}"/>
          </ac:cxnSpMkLst>
        </pc:cxnChg>
      </pc:sldChg>
      <pc:sldChg chg="addSp delSp modSp">
        <pc:chgData name="Cloudy Young" userId="1e81336690994330" providerId="LiveId" clId="{C5549221-AD15-4A61-A425-D4CF4989BB9B}" dt="2019-03-25T09:18:34.129" v="206" actId="165"/>
        <pc:sldMkLst>
          <pc:docMk/>
          <pc:sldMk cId="726816770" sldId="259"/>
        </pc:sldMkLst>
        <pc:spChg chg="add mod ord">
          <ac:chgData name="Cloudy Young" userId="1e81336690994330" providerId="LiveId" clId="{C5549221-AD15-4A61-A425-D4CF4989BB9B}" dt="2019-03-25T08:55:47.208" v="19" actId="2085"/>
          <ac:spMkLst>
            <pc:docMk/>
            <pc:sldMk cId="726816770" sldId="259"/>
            <ac:spMk id="2" creationId="{4F7BCE4D-5CBC-4091-A50C-65DFD943F46B}"/>
          </ac:spMkLst>
        </pc:spChg>
        <pc:spChg chg="add del mod ord topLvl">
          <ac:chgData name="Cloudy Young" userId="1e81336690994330" providerId="LiveId" clId="{C5549221-AD15-4A61-A425-D4CF4989BB9B}" dt="2019-03-25T09:18:34.129" v="206" actId="165"/>
          <ac:spMkLst>
            <pc:docMk/>
            <pc:sldMk cId="726816770" sldId="259"/>
            <ac:spMk id="6" creationId="{37120D80-1183-4644-AA5A-9C148FC517D3}"/>
          </ac:spMkLst>
        </pc:spChg>
        <pc:spChg chg="add del mod">
          <ac:chgData name="Cloudy Young" userId="1e81336690994330" providerId="LiveId" clId="{C5549221-AD15-4A61-A425-D4CF4989BB9B}" dt="2019-03-25T08:56:54.278" v="32" actId="478"/>
          <ac:spMkLst>
            <pc:docMk/>
            <pc:sldMk cId="726816770" sldId="259"/>
            <ac:spMk id="8" creationId="{B2BC5CD3-F806-4C34-B320-C826DCDDEA42}"/>
          </ac:spMkLst>
        </pc:spChg>
        <pc:spChg chg="add del mod ord">
          <ac:chgData name="Cloudy Young" userId="1e81336690994330" providerId="LiveId" clId="{C5549221-AD15-4A61-A425-D4CF4989BB9B}" dt="2019-03-25T09:02:03.438" v="77"/>
          <ac:spMkLst>
            <pc:docMk/>
            <pc:sldMk cId="726816770" sldId="259"/>
            <ac:spMk id="11" creationId="{857F9BA0-9340-446C-B95B-EF1864BB7C65}"/>
          </ac:spMkLst>
        </pc:spChg>
        <pc:grpChg chg="add mod">
          <ac:chgData name="Cloudy Young" userId="1e81336690994330" providerId="LiveId" clId="{C5549221-AD15-4A61-A425-D4CF4989BB9B}" dt="2019-03-25T08:55:47.313" v="22" actId="1076"/>
          <ac:grpSpMkLst>
            <pc:docMk/>
            <pc:sldMk cId="726816770" sldId="259"/>
            <ac:grpSpMk id="3" creationId="{E6FBEBB9-3D08-47DF-8182-22E9F68378E5}"/>
          </ac:grpSpMkLst>
        </pc:grpChg>
        <pc:grpChg chg="add del mod">
          <ac:chgData name="Cloudy Young" userId="1e81336690994330" providerId="LiveId" clId="{C5549221-AD15-4A61-A425-D4CF4989BB9B}" dt="2019-03-25T09:18:34.129" v="206" actId="165"/>
          <ac:grpSpMkLst>
            <pc:docMk/>
            <pc:sldMk cId="726816770" sldId="259"/>
            <ac:grpSpMk id="4" creationId="{4E693683-986D-45FA-89BF-EEFC52151E64}"/>
          </ac:grpSpMkLst>
        </pc:grpChg>
        <pc:picChg chg="mod modCrop">
          <ac:chgData name="Cloudy Young" userId="1e81336690994330" providerId="LiveId" clId="{C5549221-AD15-4A61-A425-D4CF4989BB9B}" dt="2019-03-25T08:55:07.483" v="7" actId="164"/>
          <ac:picMkLst>
            <pc:docMk/>
            <pc:sldMk cId="726816770" sldId="259"/>
            <ac:picMk id="5" creationId="{90634A5B-6294-46B8-BC3C-BBBFA8947F4D}"/>
          </ac:picMkLst>
        </pc:picChg>
        <pc:picChg chg="add del mod topLvl modCrop">
          <ac:chgData name="Cloudy Young" userId="1e81336690994330" providerId="LiveId" clId="{C5549221-AD15-4A61-A425-D4CF4989BB9B}" dt="2019-03-25T09:18:34.129" v="206" actId="165"/>
          <ac:picMkLst>
            <pc:docMk/>
            <pc:sldMk cId="726816770" sldId="259"/>
            <ac:picMk id="7" creationId="{444D117C-1359-4FBA-869C-5D1312579B9A}"/>
          </ac:picMkLst>
        </pc:picChg>
        <pc:picChg chg="mod">
          <ac:chgData name="Cloudy Young" userId="1e81336690994330" providerId="LiveId" clId="{C5549221-AD15-4A61-A425-D4CF4989BB9B}" dt="2019-03-25T09:01:20.968" v="68"/>
          <ac:picMkLst>
            <pc:docMk/>
            <pc:sldMk cId="726816770" sldId="259"/>
            <ac:picMk id="9" creationId="{E9ED5008-987C-4DF2-A1C3-0314857E3194}"/>
          </ac:picMkLst>
        </pc:picChg>
        <pc:picChg chg="add del mod">
          <ac:chgData name="Cloudy Young" userId="1e81336690994330" providerId="LiveId" clId="{C5549221-AD15-4A61-A425-D4CF4989BB9B}" dt="2019-03-25T09:02:03.788" v="78"/>
          <ac:picMkLst>
            <pc:docMk/>
            <pc:sldMk cId="726816770" sldId="259"/>
            <ac:picMk id="10" creationId="{6A8F0AEF-F0DF-413C-AD03-F36AC7068302}"/>
          </ac:picMkLst>
        </pc:picChg>
        <pc:picChg chg="mod">
          <ac:chgData name="Cloudy Young" userId="1e81336690994330" providerId="LiveId" clId="{C5549221-AD15-4A61-A425-D4CF4989BB9B}" dt="2019-03-25T09:02:01.728" v="74"/>
          <ac:picMkLst>
            <pc:docMk/>
            <pc:sldMk cId="726816770" sldId="259"/>
            <ac:picMk id="12" creationId="{F313DF5D-C841-415A-BEDA-2CE266F6D1D6}"/>
          </ac:picMkLst>
        </pc:picChg>
        <pc:picChg chg="mod">
          <ac:chgData name="Cloudy Young" userId="1e81336690994330" providerId="LiveId" clId="{C5549221-AD15-4A61-A425-D4CF4989BB9B}" dt="2019-03-25T09:05:01.679" v="127"/>
          <ac:picMkLst>
            <pc:docMk/>
            <pc:sldMk cId="726816770" sldId="259"/>
            <ac:picMk id="13" creationId="{2119FCC5-7B36-401F-81D3-BDDCED6FAB15}"/>
          </ac:picMkLst>
        </pc:picChg>
        <pc:picChg chg="add del">
          <ac:chgData name="Cloudy Young" userId="1e81336690994330" providerId="LiveId" clId="{C5549221-AD15-4A61-A425-D4CF4989BB9B}" dt="2019-03-25T09:04:58.068" v="126"/>
          <ac:picMkLst>
            <pc:docMk/>
            <pc:sldMk cId="726816770" sldId="259"/>
            <ac:picMk id="14" creationId="{2049653B-D544-4295-8EE9-35EB900690EF}"/>
          </ac:picMkLst>
        </pc:picChg>
        <pc:picChg chg="mod">
          <ac:chgData name="Cloudy Young" userId="1e81336690994330" providerId="LiveId" clId="{C5549221-AD15-4A61-A425-D4CF4989BB9B}" dt="2019-03-25T09:05:23.428" v="129"/>
          <ac:picMkLst>
            <pc:docMk/>
            <pc:sldMk cId="726816770" sldId="259"/>
            <ac:picMk id="15" creationId="{5BFC6260-C861-401A-8427-A9E6AB8954D5}"/>
          </ac:picMkLst>
        </pc:picChg>
        <pc:picChg chg="mod">
          <ac:chgData name="Cloudy Young" userId="1e81336690994330" providerId="LiveId" clId="{C5549221-AD15-4A61-A425-D4CF4989BB9B}" dt="2019-03-25T09:05:30.478" v="131"/>
          <ac:picMkLst>
            <pc:docMk/>
            <pc:sldMk cId="726816770" sldId="259"/>
            <ac:picMk id="16" creationId="{B8509D9D-5C96-4C64-85EF-3E158321D4CC}"/>
          </ac:picMkLst>
        </pc:picChg>
        <pc:picChg chg="add del mod">
          <ac:chgData name="Cloudy Young" userId="1e81336690994330" providerId="LiveId" clId="{C5549221-AD15-4A61-A425-D4CF4989BB9B}" dt="2019-03-25T09:12:07.638" v="149"/>
          <ac:picMkLst>
            <pc:docMk/>
            <pc:sldMk cId="726816770" sldId="259"/>
            <ac:picMk id="18" creationId="{D1627527-3AD2-4C3D-A705-A063477FEADB}"/>
          </ac:picMkLst>
        </pc:picChg>
      </pc:sldChg>
      <pc:sldChg chg="addSp delSp modSp add">
        <pc:chgData name="Cloudy Young" userId="1e81336690994330" providerId="LiveId" clId="{C5549221-AD15-4A61-A425-D4CF4989BB9B}" dt="2019-03-25T09:20:23.308" v="266" actId="1076"/>
        <pc:sldMkLst>
          <pc:docMk/>
          <pc:sldMk cId="261158122" sldId="260"/>
        </pc:sldMkLst>
        <pc:spChg chg="del">
          <ac:chgData name="Cloudy Young" userId="1e81336690994330" providerId="LiveId" clId="{C5549221-AD15-4A61-A425-D4CF4989BB9B}" dt="2019-03-25T09:12:00.289" v="144" actId="478"/>
          <ac:spMkLst>
            <pc:docMk/>
            <pc:sldMk cId="261158122" sldId="260"/>
            <ac:spMk id="2" creationId="{8015491D-E4F6-43B4-8E30-A74D53DEA0C4}"/>
          </ac:spMkLst>
        </pc:spChg>
        <pc:spChg chg="del">
          <ac:chgData name="Cloudy Young" userId="1e81336690994330" providerId="LiveId" clId="{C5549221-AD15-4A61-A425-D4CF4989BB9B}" dt="2019-03-25T09:12:00.289" v="144" actId="478"/>
          <ac:spMkLst>
            <pc:docMk/>
            <pc:sldMk cId="261158122" sldId="260"/>
            <ac:spMk id="3" creationId="{C414374B-8316-488A-8FBF-354BDBA936CD}"/>
          </ac:spMkLst>
        </pc:spChg>
        <pc:spChg chg="add del mod">
          <ac:chgData name="Cloudy Young" userId="1e81336690994330" providerId="LiveId" clId="{C5549221-AD15-4A61-A425-D4CF4989BB9B}" dt="2019-03-25T09:15:47.799" v="194" actId="164"/>
          <ac:spMkLst>
            <pc:docMk/>
            <pc:sldMk cId="261158122" sldId="260"/>
            <ac:spMk id="6" creationId="{149D3A93-E029-4DEE-9D16-41D7F90A215C}"/>
          </ac:spMkLst>
        </pc:spChg>
        <pc:spChg chg="add del mod">
          <ac:chgData name="Cloudy Young" userId="1e81336690994330" providerId="LiveId" clId="{C5549221-AD15-4A61-A425-D4CF4989BB9B}" dt="2019-03-25T09:15:50.279" v="195" actId="164"/>
          <ac:spMkLst>
            <pc:docMk/>
            <pc:sldMk cId="261158122" sldId="260"/>
            <ac:spMk id="7" creationId="{94D56B46-9385-4626-A38E-9B825D2AF9C2}"/>
          </ac:spMkLst>
        </pc:spChg>
        <pc:spChg chg="add del mod">
          <ac:chgData name="Cloudy Young" userId="1e81336690994330" providerId="LiveId" clId="{C5549221-AD15-4A61-A425-D4CF4989BB9B}" dt="2019-03-25T09:15:56.324" v="198" actId="1076"/>
          <ac:spMkLst>
            <pc:docMk/>
            <pc:sldMk cId="261158122" sldId="260"/>
            <ac:spMk id="8" creationId="{4E1395B0-59EB-4D5E-8D46-C47712D912E5}"/>
          </ac:spMkLst>
        </pc:spChg>
        <pc:spChg chg="add del mod">
          <ac:chgData name="Cloudy Young" userId="1e81336690994330" providerId="LiveId" clId="{C5549221-AD15-4A61-A425-D4CF4989BB9B}" dt="2019-03-25T09:15:59.338" v="199" actId="164"/>
          <ac:spMkLst>
            <pc:docMk/>
            <pc:sldMk cId="261158122" sldId="260"/>
            <ac:spMk id="9" creationId="{2482445A-B42B-460F-BAE2-8EDEFF14F2AC}"/>
          </ac:spMkLst>
        </pc:spChg>
        <pc:grpChg chg="add mod">
          <ac:chgData name="Cloudy Young" userId="1e81336690994330" providerId="LiveId" clId="{C5549221-AD15-4A61-A425-D4CF4989BB9B}" dt="2019-03-25T09:15:47.799" v="194" actId="164"/>
          <ac:grpSpMkLst>
            <pc:docMk/>
            <pc:sldMk cId="261158122" sldId="260"/>
            <ac:grpSpMk id="18" creationId="{B599BC76-4F26-469B-A961-C085ACE5BF3B}"/>
          </ac:grpSpMkLst>
        </pc:grpChg>
        <pc:grpChg chg="add mod">
          <ac:chgData name="Cloudy Young" userId="1e81336690994330" providerId="LiveId" clId="{C5549221-AD15-4A61-A425-D4CF4989BB9B}" dt="2019-03-25T09:15:50.279" v="195" actId="164"/>
          <ac:grpSpMkLst>
            <pc:docMk/>
            <pc:sldMk cId="261158122" sldId="260"/>
            <ac:grpSpMk id="19" creationId="{D8E1A4E1-0647-44F2-B71A-823CA897983A}"/>
          </ac:grpSpMkLst>
        </pc:grpChg>
        <pc:grpChg chg="add mod">
          <ac:chgData name="Cloudy Young" userId="1e81336690994330" providerId="LiveId" clId="{C5549221-AD15-4A61-A425-D4CF4989BB9B}" dt="2019-03-25T09:15:53.329" v="196" actId="164"/>
          <ac:grpSpMkLst>
            <pc:docMk/>
            <pc:sldMk cId="261158122" sldId="260"/>
            <ac:grpSpMk id="20" creationId="{D6377735-68BE-4E40-981D-C89348671C96}"/>
          </ac:grpSpMkLst>
        </pc:grpChg>
        <pc:grpChg chg="add mod">
          <ac:chgData name="Cloudy Young" userId="1e81336690994330" providerId="LiveId" clId="{C5549221-AD15-4A61-A425-D4CF4989BB9B}" dt="2019-03-25T09:15:59.338" v="199" actId="164"/>
          <ac:grpSpMkLst>
            <pc:docMk/>
            <pc:sldMk cId="261158122" sldId="260"/>
            <ac:grpSpMk id="21" creationId="{72188664-E595-4A22-8DC7-931A67109DD1}"/>
          </ac:grpSpMkLst>
        </pc:grpChg>
        <pc:picChg chg="add del mod ord modCrop">
          <ac:chgData name="Cloudy Young" userId="1e81336690994330" providerId="LiveId" clId="{C5549221-AD15-4A61-A425-D4CF4989BB9B}" dt="2019-03-25T09:15:42.128" v="192" actId="1076"/>
          <ac:picMkLst>
            <pc:docMk/>
            <pc:sldMk cId="261158122" sldId="260"/>
            <ac:picMk id="4" creationId="{3D41C518-980F-4DB0-82CC-6938FCDBB003}"/>
          </ac:picMkLst>
        </pc:picChg>
        <pc:picChg chg="add del mod">
          <ac:chgData name="Cloudy Young" userId="1e81336690994330" providerId="LiveId" clId="{C5549221-AD15-4A61-A425-D4CF4989BB9B}" dt="2019-03-25T09:13:14.229" v="162" actId="478"/>
          <ac:picMkLst>
            <pc:docMk/>
            <pc:sldMk cId="261158122" sldId="260"/>
            <ac:picMk id="5" creationId="{B6EFDB4E-1EB8-4094-823B-63E8EA46C70D}"/>
          </ac:picMkLst>
        </pc:picChg>
        <pc:picChg chg="mod">
          <ac:chgData name="Cloudy Young" userId="1e81336690994330" providerId="LiveId" clId="{C5549221-AD15-4A61-A425-D4CF4989BB9B}" dt="2019-03-25T09:15:06.739" v="180"/>
          <ac:picMkLst>
            <pc:docMk/>
            <pc:sldMk cId="261158122" sldId="260"/>
            <ac:picMk id="10" creationId="{506AC20A-71C1-40B5-8E04-F81A792EB4DC}"/>
          </ac:picMkLst>
        </pc:picChg>
        <pc:picChg chg="add mod">
          <ac:chgData name="Cloudy Young" userId="1e81336690994330" providerId="LiveId" clId="{C5549221-AD15-4A61-A425-D4CF4989BB9B}" dt="2019-03-25T09:15:47.799" v="194" actId="164"/>
          <ac:picMkLst>
            <pc:docMk/>
            <pc:sldMk cId="261158122" sldId="260"/>
            <ac:picMk id="11" creationId="{1324FAB1-D743-44AB-91BD-833EBA64F68E}"/>
          </ac:picMkLst>
        </pc:picChg>
        <pc:picChg chg="mod">
          <ac:chgData name="Cloudy Young" userId="1e81336690994330" providerId="LiveId" clId="{C5549221-AD15-4A61-A425-D4CF4989BB9B}" dt="2019-03-25T09:15:19.149" v="183"/>
          <ac:picMkLst>
            <pc:docMk/>
            <pc:sldMk cId="261158122" sldId="260"/>
            <ac:picMk id="12" creationId="{50534CD3-17E5-44B6-993A-6923A8E7C7AB}"/>
          </ac:picMkLst>
        </pc:picChg>
        <pc:picChg chg="add mod">
          <ac:chgData name="Cloudy Young" userId="1e81336690994330" providerId="LiveId" clId="{C5549221-AD15-4A61-A425-D4CF4989BB9B}" dt="2019-03-25T09:15:50.279" v="195" actId="164"/>
          <ac:picMkLst>
            <pc:docMk/>
            <pc:sldMk cId="261158122" sldId="260"/>
            <ac:picMk id="13" creationId="{D685C9B8-1E04-470D-A880-47FB49A97BE5}"/>
          </ac:picMkLst>
        </pc:picChg>
        <pc:picChg chg="mod">
          <ac:chgData name="Cloudy Young" userId="1e81336690994330" providerId="LiveId" clId="{C5549221-AD15-4A61-A425-D4CF4989BB9B}" dt="2019-03-25T09:15:28.595" v="186"/>
          <ac:picMkLst>
            <pc:docMk/>
            <pc:sldMk cId="261158122" sldId="260"/>
            <ac:picMk id="14" creationId="{C506B852-371A-4AEA-9049-27A986942C6D}"/>
          </ac:picMkLst>
        </pc:picChg>
        <pc:picChg chg="add mod">
          <ac:chgData name="Cloudy Young" userId="1e81336690994330" providerId="LiveId" clId="{C5549221-AD15-4A61-A425-D4CF4989BB9B}" dt="2019-03-25T09:15:53.329" v="196" actId="164"/>
          <ac:picMkLst>
            <pc:docMk/>
            <pc:sldMk cId="261158122" sldId="260"/>
            <ac:picMk id="15" creationId="{BEEF1097-6C56-45DF-858D-E7AA45B3B2D0}"/>
          </ac:picMkLst>
        </pc:picChg>
        <pc:picChg chg="mod">
          <ac:chgData name="Cloudy Young" userId="1e81336690994330" providerId="LiveId" clId="{C5549221-AD15-4A61-A425-D4CF4989BB9B}" dt="2019-03-25T09:15:35.379" v="189"/>
          <ac:picMkLst>
            <pc:docMk/>
            <pc:sldMk cId="261158122" sldId="260"/>
            <ac:picMk id="16" creationId="{F17125EB-793E-46E2-86F6-B9990744FF1B}"/>
          </ac:picMkLst>
        </pc:picChg>
        <pc:picChg chg="add mod">
          <ac:chgData name="Cloudy Young" userId="1e81336690994330" providerId="LiveId" clId="{C5549221-AD15-4A61-A425-D4CF4989BB9B}" dt="2019-03-25T09:16:08.039" v="200" actId="14100"/>
          <ac:picMkLst>
            <pc:docMk/>
            <pc:sldMk cId="261158122" sldId="260"/>
            <ac:picMk id="17" creationId="{648061CF-C39B-47A4-AEFF-04C6D9844143}"/>
          </ac:picMkLst>
        </pc:picChg>
        <pc:picChg chg="add mod modCrop">
          <ac:chgData name="Cloudy Young" userId="1e81336690994330" providerId="LiveId" clId="{C5549221-AD15-4A61-A425-D4CF4989BB9B}" dt="2019-03-25T09:20:14.739" v="260" actId="14100"/>
          <ac:picMkLst>
            <pc:docMk/>
            <pc:sldMk cId="261158122" sldId="260"/>
            <ac:picMk id="23" creationId="{A3B6CBAC-CF7F-48D3-B3E7-3FFEEFA22B7D}"/>
          </ac:picMkLst>
        </pc:picChg>
        <pc:picChg chg="add mod">
          <ac:chgData name="Cloudy Young" userId="1e81336690994330" providerId="LiveId" clId="{C5549221-AD15-4A61-A425-D4CF4989BB9B}" dt="2019-03-25T09:20:17.370" v="262" actId="1076"/>
          <ac:picMkLst>
            <pc:docMk/>
            <pc:sldMk cId="261158122" sldId="260"/>
            <ac:picMk id="24" creationId="{085EE696-B4C9-4089-885E-700ACD02EAAA}"/>
          </ac:picMkLst>
        </pc:picChg>
        <pc:picChg chg="add mod">
          <ac:chgData name="Cloudy Young" userId="1e81336690994330" providerId="LiveId" clId="{C5549221-AD15-4A61-A425-D4CF4989BB9B}" dt="2019-03-25T09:20:20.070" v="264" actId="1076"/>
          <ac:picMkLst>
            <pc:docMk/>
            <pc:sldMk cId="261158122" sldId="260"/>
            <ac:picMk id="25" creationId="{7919EFC0-9192-4BB8-99DE-C8E2853A67C6}"/>
          </ac:picMkLst>
        </pc:picChg>
        <pc:picChg chg="add mod">
          <ac:chgData name="Cloudy Young" userId="1e81336690994330" providerId="LiveId" clId="{C5549221-AD15-4A61-A425-D4CF4989BB9B}" dt="2019-03-25T09:20:23.308" v="266" actId="1076"/>
          <ac:picMkLst>
            <pc:docMk/>
            <pc:sldMk cId="261158122" sldId="260"/>
            <ac:picMk id="26" creationId="{C4FE313A-715C-4F59-903B-32559A0EC360}"/>
          </ac:picMkLst>
        </pc:picChg>
      </pc:sldChg>
      <pc:sldChg chg="addSp delSp modSp add">
        <pc:chgData name="Cloudy Young" userId="1e81336690994330" providerId="LiveId" clId="{C5549221-AD15-4A61-A425-D4CF4989BB9B}" dt="2019-03-25T15:16:14.866" v="1966" actId="571"/>
        <pc:sldMkLst>
          <pc:docMk/>
          <pc:sldMk cId="408619544" sldId="261"/>
        </pc:sldMkLst>
        <pc:spChg chg="del">
          <ac:chgData name="Cloudy Young" userId="1e81336690994330" providerId="LiveId" clId="{C5549221-AD15-4A61-A425-D4CF4989BB9B}" dt="2019-03-25T09:18:26.229" v="202" actId="478"/>
          <ac:spMkLst>
            <pc:docMk/>
            <pc:sldMk cId="408619544" sldId="261"/>
            <ac:spMk id="2" creationId="{46E7A924-8F82-42FC-8AFD-059B7B2C5180}"/>
          </ac:spMkLst>
        </pc:spChg>
        <pc:spChg chg="del">
          <ac:chgData name="Cloudy Young" userId="1e81336690994330" providerId="LiveId" clId="{C5549221-AD15-4A61-A425-D4CF4989BB9B}" dt="2019-03-25T09:18:26.229" v="202" actId="478"/>
          <ac:spMkLst>
            <pc:docMk/>
            <pc:sldMk cId="408619544" sldId="261"/>
            <ac:spMk id="3" creationId="{6A67E5AD-DBD5-4D1F-868A-1683CFE2A75A}"/>
          </ac:spMkLst>
        </pc:spChg>
        <pc:spChg chg="add del mod">
          <ac:chgData name="Cloudy Young" userId="1e81336690994330" providerId="LiveId" clId="{C5549221-AD15-4A61-A425-D4CF4989BB9B}" dt="2019-03-25T09:18:46.169" v="215"/>
          <ac:spMkLst>
            <pc:docMk/>
            <pc:sldMk cId="408619544" sldId="261"/>
            <ac:spMk id="6" creationId="{F0D93121-7B51-486F-89FE-E859DC94F56E}"/>
          </ac:spMkLst>
        </pc:spChg>
        <pc:spChg chg="add del mod ord">
          <ac:chgData name="Cloudy Young" userId="1e81336690994330" providerId="LiveId" clId="{C5549221-AD15-4A61-A425-D4CF4989BB9B}" dt="2019-03-25T09:25:19.849" v="336" actId="207"/>
          <ac:spMkLst>
            <pc:docMk/>
            <pc:sldMk cId="408619544" sldId="261"/>
            <ac:spMk id="7" creationId="{C2D4B24C-ED46-41E9-ABBD-EFD79868EEA0}"/>
          </ac:spMkLst>
        </pc:spChg>
        <pc:spChg chg="add del mod ord">
          <ac:chgData name="Cloudy Young" userId="1e81336690994330" providerId="LiveId" clId="{C5549221-AD15-4A61-A425-D4CF4989BB9B}" dt="2019-03-25T09:25:23.599" v="337" actId="207"/>
          <ac:spMkLst>
            <pc:docMk/>
            <pc:sldMk cId="408619544" sldId="261"/>
            <ac:spMk id="8" creationId="{00FE1235-0F5F-4798-BC8C-EF2AB04A1AC6}"/>
          </ac:spMkLst>
        </pc:spChg>
        <pc:spChg chg="add mod">
          <ac:chgData name="Cloudy Young" userId="1e81336690994330" providerId="LiveId" clId="{C5549221-AD15-4A61-A425-D4CF4989BB9B}" dt="2019-03-25T09:23:16.529" v="295" actId="207"/>
          <ac:spMkLst>
            <pc:docMk/>
            <pc:sldMk cId="408619544" sldId="261"/>
            <ac:spMk id="9" creationId="{954C3CAF-D3DF-4C49-9412-2770649DB532}"/>
          </ac:spMkLst>
        </pc:spChg>
        <pc:spChg chg="add mod">
          <ac:chgData name="Cloudy Young" userId="1e81336690994330" providerId="LiveId" clId="{C5549221-AD15-4A61-A425-D4CF4989BB9B}" dt="2019-03-25T15:16:14.866" v="1966" actId="571"/>
          <ac:spMkLst>
            <pc:docMk/>
            <pc:sldMk cId="408619544" sldId="261"/>
            <ac:spMk id="20" creationId="{4777FDE3-D199-4DEA-9811-162300FE74CF}"/>
          </ac:spMkLst>
        </pc:spChg>
        <pc:grpChg chg="add mod">
          <ac:chgData name="Cloudy Young" userId="1e81336690994330" providerId="LiveId" clId="{C5549221-AD15-4A61-A425-D4CF4989BB9B}" dt="2019-03-25T09:23:50.359" v="307" actId="164"/>
          <ac:grpSpMkLst>
            <pc:docMk/>
            <pc:sldMk cId="408619544" sldId="261"/>
            <ac:grpSpMk id="14" creationId="{88CDB5BE-BF7E-4896-B3F1-5F7245830AD8}"/>
          </ac:grpSpMkLst>
        </pc:grpChg>
        <pc:grpChg chg="add mod">
          <ac:chgData name="Cloudy Young" userId="1e81336690994330" providerId="LiveId" clId="{C5549221-AD15-4A61-A425-D4CF4989BB9B}" dt="2019-03-25T09:24:05.189" v="311" actId="164"/>
          <ac:grpSpMkLst>
            <pc:docMk/>
            <pc:sldMk cId="408619544" sldId="261"/>
            <ac:grpSpMk id="16" creationId="{489E08B2-1769-43FC-953A-924EF0790CF4}"/>
          </ac:grpSpMkLst>
        </pc:grpChg>
        <pc:grpChg chg="add mod">
          <ac:chgData name="Cloudy Young" userId="1e81336690994330" providerId="LiveId" clId="{C5549221-AD15-4A61-A425-D4CF4989BB9B}" dt="2019-03-25T09:25:06.729" v="334" actId="1076"/>
          <ac:grpSpMkLst>
            <pc:docMk/>
            <pc:sldMk cId="408619544" sldId="261"/>
            <ac:grpSpMk id="17" creationId="{B7E26C06-59FB-4F78-A944-1709CCC46EC2}"/>
          </ac:grpSpMkLst>
        </pc:grpChg>
        <pc:grpChg chg="add mod">
          <ac:chgData name="Cloudy Young" userId="1e81336690994330" providerId="LiveId" clId="{C5549221-AD15-4A61-A425-D4CF4989BB9B}" dt="2019-03-25T09:25:04.349" v="326" actId="164"/>
          <ac:grpSpMkLst>
            <pc:docMk/>
            <pc:sldMk cId="408619544" sldId="261"/>
            <ac:grpSpMk id="18" creationId="{B5120707-6A9C-445A-BB21-CC3626B8C32D}"/>
          </ac:grpSpMkLst>
        </pc:grpChg>
        <pc:grpChg chg="add mod">
          <ac:chgData name="Cloudy Young" userId="1e81336690994330" providerId="LiveId" clId="{C5549221-AD15-4A61-A425-D4CF4989BB9B}" dt="2019-03-25T09:25:11.439" v="335" actId="164"/>
          <ac:grpSpMkLst>
            <pc:docMk/>
            <pc:sldMk cId="408619544" sldId="261"/>
            <ac:grpSpMk id="19" creationId="{57334D17-42CF-467D-BEF8-56490496E6DE}"/>
          </ac:grpSpMkLst>
        </pc:grpChg>
        <pc:picChg chg="add del mod modCrop">
          <ac:chgData name="Cloudy Young" userId="1e81336690994330" providerId="LiveId" clId="{C5549221-AD15-4A61-A425-D4CF4989BB9B}" dt="2019-03-25T09:23:43.649" v="304" actId="1076"/>
          <ac:picMkLst>
            <pc:docMk/>
            <pc:sldMk cId="408619544" sldId="261"/>
            <ac:picMk id="5" creationId="{20D7C3C7-A0F1-43AE-ABF1-93FF641B0798}"/>
          </ac:picMkLst>
        </pc:picChg>
        <pc:picChg chg="mod">
          <ac:chgData name="Cloudy Young" userId="1e81336690994330" providerId="LiveId" clId="{C5549221-AD15-4A61-A425-D4CF4989BB9B}" dt="2019-03-25T09:23:34.304" v="298"/>
          <ac:picMkLst>
            <pc:docMk/>
            <pc:sldMk cId="408619544" sldId="261"/>
            <ac:picMk id="10" creationId="{54C18689-FA6F-4150-B4EC-65AEC5828746}"/>
          </ac:picMkLst>
        </pc:picChg>
        <pc:picChg chg="add del mod">
          <ac:chgData name="Cloudy Young" userId="1e81336690994330" providerId="LiveId" clId="{C5549221-AD15-4A61-A425-D4CF4989BB9B}" dt="2019-03-25T09:25:06.269" v="333" actId="1076"/>
          <ac:picMkLst>
            <pc:docMk/>
            <pc:sldMk cId="408619544" sldId="261"/>
            <ac:picMk id="11" creationId="{6F561841-77BB-4713-B405-4EF4FD188336}"/>
          </ac:picMkLst>
        </pc:picChg>
        <pc:picChg chg="mod">
          <ac:chgData name="Cloudy Young" userId="1e81336690994330" providerId="LiveId" clId="{C5549221-AD15-4A61-A425-D4CF4989BB9B}" dt="2019-03-25T09:23:40.689" v="301"/>
          <ac:picMkLst>
            <pc:docMk/>
            <pc:sldMk cId="408619544" sldId="261"/>
            <ac:picMk id="12" creationId="{F441E965-C97B-4816-B7C7-C87306E1BD4D}"/>
          </ac:picMkLst>
        </pc:picChg>
        <pc:picChg chg="add mod">
          <ac:chgData name="Cloudy Young" userId="1e81336690994330" providerId="LiveId" clId="{C5549221-AD15-4A61-A425-D4CF4989BB9B}" dt="2019-03-25T09:25:11.439" v="335" actId="164"/>
          <ac:picMkLst>
            <pc:docMk/>
            <pc:sldMk cId="408619544" sldId="261"/>
            <ac:picMk id="13" creationId="{F534C988-5AAD-4E2A-80AA-AF23D737D485}"/>
          </ac:picMkLst>
        </pc:picChg>
        <pc:picChg chg="mod">
          <ac:chgData name="Cloudy Young" userId="1e81336690994330" providerId="LiveId" clId="{C5549221-AD15-4A61-A425-D4CF4989BB9B}" dt="2019-03-25T09:23:58.784" v="309"/>
          <ac:picMkLst>
            <pc:docMk/>
            <pc:sldMk cId="408619544" sldId="261"/>
            <ac:picMk id="15" creationId="{C8A22BC9-2FF3-4734-9C2F-D84E8B9A84F0}"/>
          </ac:picMkLst>
        </pc:picChg>
      </pc:sldChg>
      <pc:sldChg chg="add del">
        <pc:chgData name="Cloudy Young" userId="1e81336690994330" providerId="LiveId" clId="{C5549221-AD15-4A61-A425-D4CF4989BB9B}" dt="2019-03-25T09:12:03.769" v="147"/>
        <pc:sldMkLst>
          <pc:docMk/>
          <pc:sldMk cId="1161642636" sldId="261"/>
        </pc:sldMkLst>
      </pc:sldChg>
      <pc:sldChg chg="addSp delSp modSp add">
        <pc:chgData name="Cloudy Young" userId="1e81336690994330" providerId="LiveId" clId="{C5549221-AD15-4A61-A425-D4CF4989BB9B}" dt="2019-03-25T09:19:02.834" v="250" actId="20577"/>
        <pc:sldMkLst>
          <pc:docMk/>
          <pc:sldMk cId="2131570402" sldId="262"/>
        </pc:sldMkLst>
        <pc:spChg chg="del">
          <ac:chgData name="Cloudy Young" userId="1e81336690994330" providerId="LiveId" clId="{C5549221-AD15-4A61-A425-D4CF4989BB9B}" dt="2019-03-25T09:18:51.479" v="218" actId="478"/>
          <ac:spMkLst>
            <pc:docMk/>
            <pc:sldMk cId="2131570402" sldId="262"/>
            <ac:spMk id="2" creationId="{A6609841-01AB-4320-AE95-5B957718A293}"/>
          </ac:spMkLst>
        </pc:spChg>
        <pc:spChg chg="del">
          <ac:chgData name="Cloudy Young" userId="1e81336690994330" providerId="LiveId" clId="{C5549221-AD15-4A61-A425-D4CF4989BB9B}" dt="2019-03-25T09:18:51.849" v="219" actId="478"/>
          <ac:spMkLst>
            <pc:docMk/>
            <pc:sldMk cId="2131570402" sldId="262"/>
            <ac:spMk id="3" creationId="{4D933302-2F97-4733-9C02-9EC2DE7C5D1D}"/>
          </ac:spMkLst>
        </pc:spChg>
        <pc:spChg chg="add mod">
          <ac:chgData name="Cloudy Young" userId="1e81336690994330" providerId="LiveId" clId="{C5549221-AD15-4A61-A425-D4CF4989BB9B}" dt="2019-03-25T09:18:52.978" v="220" actId="1076"/>
          <ac:spMkLst>
            <pc:docMk/>
            <pc:sldMk cId="2131570402" sldId="262"/>
            <ac:spMk id="4" creationId="{367DC8F3-ABE6-4B79-802E-C69472A12340}"/>
          </ac:spMkLst>
        </pc:spChg>
        <pc:spChg chg="add mod">
          <ac:chgData name="Cloudy Young" userId="1e81336690994330" providerId="LiveId" clId="{C5549221-AD15-4A61-A425-D4CF4989BB9B}" dt="2019-03-25T09:19:02.834" v="250" actId="20577"/>
          <ac:spMkLst>
            <pc:docMk/>
            <pc:sldMk cId="2131570402" sldId="262"/>
            <ac:spMk id="5" creationId="{AB9D3107-4AC6-467A-8F4E-50ACAE6306AC}"/>
          </ac:spMkLst>
        </pc:spChg>
      </pc:sldChg>
      <pc:sldChg chg="addSp delSp modSp add">
        <pc:chgData name="Cloudy Young" userId="1e81336690994330" providerId="LiveId" clId="{C5549221-AD15-4A61-A425-D4CF4989BB9B}" dt="2019-03-25T12:51:03.538" v="1944" actId="1076"/>
        <pc:sldMkLst>
          <pc:docMk/>
          <pc:sldMk cId="1835917060" sldId="263"/>
        </pc:sldMkLst>
        <pc:spChg chg="del">
          <ac:chgData name="Cloudy Young" userId="1e81336690994330" providerId="LiveId" clId="{C5549221-AD15-4A61-A425-D4CF4989BB9B}" dt="2019-03-25T09:42:15.980" v="339" actId="478"/>
          <ac:spMkLst>
            <pc:docMk/>
            <pc:sldMk cId="1835917060" sldId="263"/>
            <ac:spMk id="2" creationId="{437CD7B3-E977-4064-AD96-3483654764ED}"/>
          </ac:spMkLst>
        </pc:spChg>
        <pc:spChg chg="del">
          <ac:chgData name="Cloudy Young" userId="1e81336690994330" providerId="LiveId" clId="{C5549221-AD15-4A61-A425-D4CF4989BB9B}" dt="2019-03-25T09:42:15.980" v="339" actId="478"/>
          <ac:spMkLst>
            <pc:docMk/>
            <pc:sldMk cId="1835917060" sldId="263"/>
            <ac:spMk id="3" creationId="{DC845ECA-5C60-4292-9907-CEEB5DAAA5F6}"/>
          </ac:spMkLst>
        </pc:spChg>
        <pc:spChg chg="add del mod">
          <ac:chgData name="Cloudy Young" userId="1e81336690994330" providerId="LiveId" clId="{C5549221-AD15-4A61-A425-D4CF4989BB9B}" dt="2019-03-25T09:44:25.709" v="358"/>
          <ac:spMkLst>
            <pc:docMk/>
            <pc:sldMk cId="1835917060" sldId="263"/>
            <ac:spMk id="10" creationId="{A36E943A-28B4-4B7E-A06A-CD631A1DACFF}"/>
          </ac:spMkLst>
        </pc:spChg>
        <pc:spChg chg="add del mod">
          <ac:chgData name="Cloudy Young" userId="1e81336690994330" providerId="LiveId" clId="{C5549221-AD15-4A61-A425-D4CF4989BB9B}" dt="2019-03-25T09:45:28.060" v="363"/>
          <ac:spMkLst>
            <pc:docMk/>
            <pc:sldMk cId="1835917060" sldId="263"/>
            <ac:spMk id="12" creationId="{18449A89-6A21-41C9-B66B-C2AC15B2C30F}"/>
          </ac:spMkLst>
        </pc:spChg>
        <pc:spChg chg="add mod">
          <ac:chgData name="Cloudy Young" userId="1e81336690994330" providerId="LiveId" clId="{C5549221-AD15-4A61-A425-D4CF4989BB9B}" dt="2019-03-25T12:50:16.828" v="1928" actId="207"/>
          <ac:spMkLst>
            <pc:docMk/>
            <pc:sldMk cId="1835917060" sldId="263"/>
            <ac:spMk id="14" creationId="{2CAEAD13-432C-4128-A42B-F376A0104666}"/>
          </ac:spMkLst>
        </pc:spChg>
        <pc:spChg chg="add mod">
          <ac:chgData name="Cloudy Young" userId="1e81336690994330" providerId="LiveId" clId="{C5549221-AD15-4A61-A425-D4CF4989BB9B}" dt="2019-03-25T12:50:52.562" v="1940" actId="207"/>
          <ac:spMkLst>
            <pc:docMk/>
            <pc:sldMk cId="1835917060" sldId="263"/>
            <ac:spMk id="16" creationId="{9D0A08C6-4DA1-4C04-A047-C60385D4C8AE}"/>
          </ac:spMkLst>
        </pc:spChg>
        <pc:grpChg chg="add mod">
          <ac:chgData name="Cloudy Young" userId="1e81336690994330" providerId="LiveId" clId="{C5549221-AD15-4A61-A425-D4CF4989BB9B}" dt="2019-03-25T12:50:54.438" v="1941" actId="1076"/>
          <ac:grpSpMkLst>
            <pc:docMk/>
            <pc:sldMk cId="1835917060" sldId="263"/>
            <ac:grpSpMk id="15" creationId="{3B99B7EC-0533-4A4E-9D11-744632D5A938}"/>
          </ac:grpSpMkLst>
        </pc:grpChg>
        <pc:grpChg chg="add mod">
          <ac:chgData name="Cloudy Young" userId="1e81336690994330" providerId="LiveId" clId="{C5549221-AD15-4A61-A425-D4CF4989BB9B}" dt="2019-03-25T12:50:55.713" v="1942" actId="1076"/>
          <ac:grpSpMkLst>
            <pc:docMk/>
            <pc:sldMk cId="1835917060" sldId="263"/>
            <ac:grpSpMk id="17" creationId="{DD206743-5093-48F7-86F7-D6EBB2DDD81D}"/>
          </ac:grpSpMkLst>
        </pc:grpChg>
        <pc:picChg chg="add del mod modCrop">
          <ac:chgData name="Cloudy Young" userId="1e81336690994330" providerId="LiveId" clId="{C5549221-AD15-4A61-A425-D4CF4989BB9B}" dt="2019-03-25T09:45:28.060" v="363"/>
          <ac:picMkLst>
            <pc:docMk/>
            <pc:sldMk cId="1835917060" sldId="263"/>
            <ac:picMk id="5" creationId="{CCB17C99-F99F-40F7-925B-0D5464ED8B45}"/>
          </ac:picMkLst>
        </pc:picChg>
        <pc:picChg chg="add del mod modCrop">
          <ac:chgData name="Cloudy Young" userId="1e81336690994330" providerId="LiveId" clId="{C5549221-AD15-4A61-A425-D4CF4989BB9B}" dt="2019-03-25T09:44:25.709" v="358"/>
          <ac:picMkLst>
            <pc:docMk/>
            <pc:sldMk cId="1835917060" sldId="263"/>
            <ac:picMk id="7" creationId="{9D26ACCF-A7E7-465C-9335-26FC4F96DB6A}"/>
          </ac:picMkLst>
        </pc:picChg>
        <pc:picChg chg="mod ord">
          <ac:chgData name="Cloudy Young" userId="1e81336690994330" providerId="LiveId" clId="{C5549221-AD15-4A61-A425-D4CF4989BB9B}" dt="2019-03-25T12:51:03.538" v="1944" actId="1076"/>
          <ac:picMkLst>
            <pc:docMk/>
            <pc:sldMk cId="1835917060" sldId="263"/>
            <ac:picMk id="11" creationId="{DE085745-933F-49CA-A38C-25EB1410F276}"/>
          </ac:picMkLst>
        </pc:picChg>
        <pc:picChg chg="mod ord">
          <ac:chgData name="Cloudy Young" userId="1e81336690994330" providerId="LiveId" clId="{C5549221-AD15-4A61-A425-D4CF4989BB9B}" dt="2019-03-25T12:50:49.858" v="1939" actId="164"/>
          <ac:picMkLst>
            <pc:docMk/>
            <pc:sldMk cId="1835917060" sldId="263"/>
            <ac:picMk id="13" creationId="{E1157A84-5735-4510-82B6-6372F0DD58B0}"/>
          </ac:picMkLst>
        </pc:picChg>
        <pc:cxnChg chg="add del mod">
          <ac:chgData name="Cloudy Young" userId="1e81336690994330" providerId="LiveId" clId="{C5549221-AD15-4A61-A425-D4CF4989BB9B}" dt="2019-03-25T09:43:41.710" v="355" actId="478"/>
          <ac:cxnSpMkLst>
            <pc:docMk/>
            <pc:sldMk cId="1835917060" sldId="263"/>
            <ac:cxnSpMk id="9" creationId="{EB0DCD13-BF4A-4FB4-B7B3-C9EAAFEB9D5F}"/>
          </ac:cxnSpMkLst>
        </pc:cxnChg>
      </pc:sldChg>
      <pc:sldChg chg="addSp delSp modSp add setBg">
        <pc:chgData name="Cloudy Young" userId="1e81336690994330" providerId="LiveId" clId="{C5549221-AD15-4A61-A425-D4CF4989BB9B}" dt="2019-03-25T10:54:18.754" v="579" actId="1076"/>
        <pc:sldMkLst>
          <pc:docMk/>
          <pc:sldMk cId="3268977817" sldId="264"/>
        </pc:sldMkLst>
        <pc:spChg chg="del">
          <ac:chgData name="Cloudy Young" userId="1e81336690994330" providerId="LiveId" clId="{C5549221-AD15-4A61-A425-D4CF4989BB9B}" dt="2019-03-25T10:33:47.283" v="367" actId="478"/>
          <ac:spMkLst>
            <pc:docMk/>
            <pc:sldMk cId="3268977817" sldId="264"/>
            <ac:spMk id="2" creationId="{BEC9B76B-6693-42E5-87CA-FE7DF51DF84C}"/>
          </ac:spMkLst>
        </pc:spChg>
        <pc:spChg chg="del">
          <ac:chgData name="Cloudy Young" userId="1e81336690994330" providerId="LiveId" clId="{C5549221-AD15-4A61-A425-D4CF4989BB9B}" dt="2019-03-25T10:33:47.283" v="367" actId="478"/>
          <ac:spMkLst>
            <pc:docMk/>
            <pc:sldMk cId="3268977817" sldId="264"/>
            <ac:spMk id="3" creationId="{E04AB367-1BB1-4E10-85F5-E422BD7E5E0E}"/>
          </ac:spMkLst>
        </pc:spChg>
        <pc:spChg chg="add del mod">
          <ac:chgData name="Cloudy Young" userId="1e81336690994330" providerId="LiveId" clId="{C5549221-AD15-4A61-A425-D4CF4989BB9B}" dt="2019-03-25T10:34:16.068" v="371" actId="478"/>
          <ac:spMkLst>
            <pc:docMk/>
            <pc:sldMk cId="3268977817" sldId="264"/>
            <ac:spMk id="6" creationId="{C97D03E9-09DD-4142-8DA5-6CF7012CB1A6}"/>
          </ac:spMkLst>
        </pc:spChg>
        <pc:spChg chg="add del mod">
          <ac:chgData name="Cloudy Young" userId="1e81336690994330" providerId="LiveId" clId="{C5549221-AD15-4A61-A425-D4CF4989BB9B}" dt="2019-03-25T10:34:25.790" v="373" actId="478"/>
          <ac:spMkLst>
            <pc:docMk/>
            <pc:sldMk cId="3268977817" sldId="264"/>
            <ac:spMk id="7" creationId="{9B024D36-E4C9-4E88-8929-3ADD0BD8C399}"/>
          </ac:spMkLst>
        </pc:spChg>
        <pc:spChg chg="add mod">
          <ac:chgData name="Cloudy Young" userId="1e81336690994330" providerId="LiveId" clId="{C5549221-AD15-4A61-A425-D4CF4989BB9B}" dt="2019-03-25T10:35:08.516" v="374" actId="11529"/>
          <ac:spMkLst>
            <pc:docMk/>
            <pc:sldMk cId="3268977817" sldId="264"/>
            <ac:spMk id="8" creationId="{DBA9360E-7E89-41EE-9CA2-DD08B001C1CC}"/>
          </ac:spMkLst>
        </pc:spChg>
        <pc:spChg chg="add mod">
          <ac:chgData name="Cloudy Young" userId="1e81336690994330" providerId="LiveId" clId="{C5549221-AD15-4A61-A425-D4CF4989BB9B}" dt="2019-03-25T10:35:58.383" v="375" actId="11529"/>
          <ac:spMkLst>
            <pc:docMk/>
            <pc:sldMk cId="3268977817" sldId="264"/>
            <ac:spMk id="9" creationId="{5B4AB880-CA23-4745-980B-4F32168DAAB3}"/>
          </ac:spMkLst>
        </pc:spChg>
        <pc:spChg chg="add mod">
          <ac:chgData name="Cloudy Young" userId="1e81336690994330" providerId="LiveId" clId="{C5549221-AD15-4A61-A425-D4CF4989BB9B}" dt="2019-03-25T10:38:34.048" v="382"/>
          <ac:spMkLst>
            <pc:docMk/>
            <pc:sldMk cId="3268977817" sldId="264"/>
            <ac:spMk id="10" creationId="{540D9859-400D-4746-B9C0-7542824CEDF0}"/>
          </ac:spMkLst>
        </pc:spChg>
        <pc:spChg chg="add mod">
          <ac:chgData name="Cloudy Young" userId="1e81336690994330" providerId="LiveId" clId="{C5549221-AD15-4A61-A425-D4CF4989BB9B}" dt="2019-03-25T10:38:44.664" v="385"/>
          <ac:spMkLst>
            <pc:docMk/>
            <pc:sldMk cId="3268977817" sldId="264"/>
            <ac:spMk id="11" creationId="{ABB5102F-6EB7-43FC-A065-3D4F436DBC4B}"/>
          </ac:spMkLst>
        </pc:spChg>
        <pc:spChg chg="add mod">
          <ac:chgData name="Cloudy Young" userId="1e81336690994330" providerId="LiveId" clId="{C5549221-AD15-4A61-A425-D4CF4989BB9B}" dt="2019-03-25T10:39:14.274" v="386" actId="11529"/>
          <ac:spMkLst>
            <pc:docMk/>
            <pc:sldMk cId="3268977817" sldId="264"/>
            <ac:spMk id="12" creationId="{91AE4911-449C-48A8-8F62-5E4292512140}"/>
          </ac:spMkLst>
        </pc:spChg>
        <pc:spChg chg="add mod">
          <ac:chgData name="Cloudy Young" userId="1e81336690994330" providerId="LiveId" clId="{C5549221-AD15-4A61-A425-D4CF4989BB9B}" dt="2019-03-25T10:39:24.339" v="387" actId="11529"/>
          <ac:spMkLst>
            <pc:docMk/>
            <pc:sldMk cId="3268977817" sldId="264"/>
            <ac:spMk id="13" creationId="{7295822D-3DCE-4D89-9004-3D645D137A54}"/>
          </ac:spMkLst>
        </pc:spChg>
        <pc:spChg chg="add mod">
          <ac:chgData name="Cloudy Young" userId="1e81336690994330" providerId="LiveId" clId="{C5549221-AD15-4A61-A425-D4CF4989BB9B}" dt="2019-03-25T10:39:49.874" v="388" actId="11529"/>
          <ac:spMkLst>
            <pc:docMk/>
            <pc:sldMk cId="3268977817" sldId="264"/>
            <ac:spMk id="14" creationId="{F4B6B229-17D3-4040-BB50-5E8AC7205887}"/>
          </ac:spMkLst>
        </pc:spChg>
        <pc:spChg chg="add mod">
          <ac:chgData name="Cloudy Young" userId="1e81336690994330" providerId="LiveId" clId="{C5549221-AD15-4A61-A425-D4CF4989BB9B}" dt="2019-03-25T10:40:00.384" v="390" actId="1076"/>
          <ac:spMkLst>
            <pc:docMk/>
            <pc:sldMk cId="3268977817" sldId="264"/>
            <ac:spMk id="15" creationId="{50120242-31D1-4332-93BC-80D47895A599}"/>
          </ac:spMkLst>
        </pc:spChg>
        <pc:spChg chg="add del mod ord">
          <ac:chgData name="Cloudy Young" userId="1e81336690994330" providerId="LiveId" clId="{C5549221-AD15-4A61-A425-D4CF4989BB9B}" dt="2019-03-25T10:54:18.754" v="579" actId="1076"/>
          <ac:spMkLst>
            <pc:docMk/>
            <pc:sldMk cId="3268977817" sldId="264"/>
            <ac:spMk id="16" creationId="{A7F6BB97-C7EE-4302-8A32-F373B5C08B5D}"/>
          </ac:spMkLst>
        </pc:spChg>
        <pc:spChg chg="add mod">
          <ac:chgData name="Cloudy Young" userId="1e81336690994330" providerId="LiveId" clId="{C5549221-AD15-4A61-A425-D4CF4989BB9B}" dt="2019-03-25T10:44:19.094" v="444" actId="14100"/>
          <ac:spMkLst>
            <pc:docMk/>
            <pc:sldMk cId="3268977817" sldId="264"/>
            <ac:spMk id="17" creationId="{5118F960-AC18-4759-A608-B322FB274338}"/>
          </ac:spMkLst>
        </pc:spChg>
        <pc:spChg chg="add mod ord">
          <ac:chgData name="Cloudy Young" userId="1e81336690994330" providerId="LiveId" clId="{C5549221-AD15-4A61-A425-D4CF4989BB9B}" dt="2019-03-25T10:45:22.985" v="485"/>
          <ac:spMkLst>
            <pc:docMk/>
            <pc:sldMk cId="3268977817" sldId="264"/>
            <ac:spMk id="18" creationId="{52A4E0F2-3C6C-43F4-B6C6-A67955216958}"/>
          </ac:spMkLst>
        </pc:spChg>
        <pc:spChg chg="add mod">
          <ac:chgData name="Cloudy Young" userId="1e81336690994330" providerId="LiveId" clId="{C5549221-AD15-4A61-A425-D4CF4989BB9B}" dt="2019-03-25T10:45:44.904" v="487"/>
          <ac:spMkLst>
            <pc:docMk/>
            <pc:sldMk cId="3268977817" sldId="264"/>
            <ac:spMk id="20" creationId="{25EC6E53-288D-4EA0-AF1E-94B1EABD0963}"/>
          </ac:spMkLst>
        </pc:spChg>
        <pc:spChg chg="add mod ord">
          <ac:chgData name="Cloudy Young" userId="1e81336690994330" providerId="LiveId" clId="{C5549221-AD15-4A61-A425-D4CF4989BB9B}" dt="2019-03-25T10:54:18.754" v="579" actId="1076"/>
          <ac:spMkLst>
            <pc:docMk/>
            <pc:sldMk cId="3268977817" sldId="264"/>
            <ac:spMk id="22" creationId="{4EC5D487-85E5-4FD3-A916-3AFCA670570D}"/>
          </ac:spMkLst>
        </pc:spChg>
        <pc:spChg chg="add mod">
          <ac:chgData name="Cloudy Young" userId="1e81336690994330" providerId="LiveId" clId="{C5549221-AD15-4A61-A425-D4CF4989BB9B}" dt="2019-03-25T10:54:18.754" v="579" actId="1076"/>
          <ac:spMkLst>
            <pc:docMk/>
            <pc:sldMk cId="3268977817" sldId="264"/>
            <ac:spMk id="23" creationId="{00205E69-3849-4034-9445-20B8C8FE7662}"/>
          </ac:spMkLst>
        </pc:spChg>
        <pc:spChg chg="add del mod">
          <ac:chgData name="Cloudy Young" userId="1e81336690994330" providerId="LiveId" clId="{C5549221-AD15-4A61-A425-D4CF4989BB9B}" dt="2019-03-25T10:51:47.434" v="548" actId="478"/>
          <ac:spMkLst>
            <pc:docMk/>
            <pc:sldMk cId="3268977817" sldId="264"/>
            <ac:spMk id="24" creationId="{21ECF9B9-9A68-43F9-B188-03FC81E933F7}"/>
          </ac:spMkLst>
        </pc:spChg>
        <pc:spChg chg="add mod">
          <ac:chgData name="Cloudy Young" userId="1e81336690994330" providerId="LiveId" clId="{C5549221-AD15-4A61-A425-D4CF4989BB9B}" dt="2019-03-25T10:54:18.754" v="579" actId="1076"/>
          <ac:spMkLst>
            <pc:docMk/>
            <pc:sldMk cId="3268977817" sldId="264"/>
            <ac:spMk id="25" creationId="{8B27CDFF-5B5F-4648-A835-DE6FF455971D}"/>
          </ac:spMkLst>
        </pc:spChg>
        <pc:spChg chg="add mod">
          <ac:chgData name="Cloudy Young" userId="1e81336690994330" providerId="LiveId" clId="{C5549221-AD15-4A61-A425-D4CF4989BB9B}" dt="2019-03-25T10:54:18.754" v="579" actId="1076"/>
          <ac:spMkLst>
            <pc:docMk/>
            <pc:sldMk cId="3268977817" sldId="264"/>
            <ac:spMk id="26" creationId="{CA25DC07-B149-4957-95CC-36D1F3849AA9}"/>
          </ac:spMkLst>
        </pc:spChg>
        <pc:grpChg chg="add mod">
          <ac:chgData name="Cloudy Young" userId="1e81336690994330" providerId="LiveId" clId="{C5549221-AD15-4A61-A425-D4CF4989BB9B}" dt="2019-03-25T10:42:37.424" v="418" actId="164"/>
          <ac:grpSpMkLst>
            <pc:docMk/>
            <pc:sldMk cId="3268977817" sldId="264"/>
            <ac:grpSpMk id="19" creationId="{4CD9B4C2-578D-44EA-8D0C-C5ABA0F7AE17}"/>
          </ac:grpSpMkLst>
        </pc:grpChg>
        <pc:grpChg chg="add mod">
          <ac:chgData name="Cloudy Young" userId="1e81336690994330" providerId="LiveId" clId="{C5549221-AD15-4A61-A425-D4CF4989BB9B}" dt="2019-03-25T10:54:18.754" v="579" actId="1076"/>
          <ac:grpSpMkLst>
            <pc:docMk/>
            <pc:sldMk cId="3268977817" sldId="264"/>
            <ac:grpSpMk id="21" creationId="{782E9785-F42B-49B8-9479-1B51C21A3875}"/>
          </ac:grpSpMkLst>
        </pc:grpChg>
        <pc:picChg chg="add del mod modCrop">
          <ac:chgData name="Cloudy Young" userId="1e81336690994330" providerId="LiveId" clId="{C5549221-AD15-4A61-A425-D4CF4989BB9B}" dt="2019-03-25T10:54:13.324" v="578" actId="478"/>
          <ac:picMkLst>
            <pc:docMk/>
            <pc:sldMk cId="3268977817" sldId="264"/>
            <ac:picMk id="5" creationId="{58D4149D-CE63-4061-8FE4-84CB189A68ED}"/>
          </ac:picMkLst>
        </pc:picChg>
      </pc:sldChg>
      <pc:sldChg chg="addSp delSp modSp add setBg">
        <pc:chgData name="Cloudy Young" userId="1e81336690994330" providerId="LiveId" clId="{C5549221-AD15-4A61-A425-D4CF4989BB9B}" dt="2019-03-25T16:16:27.749" v="2012" actId="688"/>
        <pc:sldMkLst>
          <pc:docMk/>
          <pc:sldMk cId="862590439" sldId="265"/>
        </pc:sldMkLst>
        <pc:spChg chg="del">
          <ac:chgData name="Cloudy Young" userId="1e81336690994330" providerId="LiveId" clId="{C5549221-AD15-4A61-A425-D4CF4989BB9B}" dt="2019-03-25T10:54:32.004" v="582" actId="478"/>
          <ac:spMkLst>
            <pc:docMk/>
            <pc:sldMk cId="862590439" sldId="265"/>
            <ac:spMk id="2" creationId="{2E124870-600E-4C9A-893A-EF9E7F51508F}"/>
          </ac:spMkLst>
        </pc:spChg>
        <pc:spChg chg="del">
          <ac:chgData name="Cloudy Young" userId="1e81336690994330" providerId="LiveId" clId="{C5549221-AD15-4A61-A425-D4CF4989BB9B}" dt="2019-03-25T10:54:30.934" v="581" actId="478"/>
          <ac:spMkLst>
            <pc:docMk/>
            <pc:sldMk cId="862590439" sldId="265"/>
            <ac:spMk id="3" creationId="{DBF87511-5F29-4A15-8258-F31B93E65814}"/>
          </ac:spMkLst>
        </pc:spChg>
        <pc:spChg chg="add del mod topLvl">
          <ac:chgData name="Cloudy Young" userId="1e81336690994330" providerId="LiveId" clId="{C5549221-AD15-4A61-A425-D4CF4989BB9B}" dt="2019-03-25T11:58:35.276" v="1904" actId="207"/>
          <ac:spMkLst>
            <pc:docMk/>
            <pc:sldMk cId="862590439" sldId="265"/>
            <ac:spMk id="5" creationId="{36863298-BB11-427D-81E3-42ED9A94198D}"/>
          </ac:spMkLst>
        </pc:spChg>
        <pc:spChg chg="add del mod topLvl">
          <ac:chgData name="Cloudy Young" userId="1e81336690994330" providerId="LiveId" clId="{C5549221-AD15-4A61-A425-D4CF4989BB9B}" dt="2019-03-25T11:32:17.306" v="1453" actId="478"/>
          <ac:spMkLst>
            <pc:docMk/>
            <pc:sldMk cId="862590439" sldId="265"/>
            <ac:spMk id="6" creationId="{2C0777AF-0F45-4416-BD4B-AAC550634F80}"/>
          </ac:spMkLst>
        </pc:spChg>
        <pc:spChg chg="add del mod">
          <ac:chgData name="Cloudy Young" userId="1e81336690994330" providerId="LiveId" clId="{C5549221-AD15-4A61-A425-D4CF4989BB9B}" dt="2019-03-25T11:32:14.925" v="1450" actId="478"/>
          <ac:spMkLst>
            <pc:docMk/>
            <pc:sldMk cId="862590439" sldId="265"/>
            <ac:spMk id="7" creationId="{0D10A34C-1370-433F-BFAE-79A4AB35A175}"/>
          </ac:spMkLst>
        </pc:spChg>
        <pc:spChg chg="add mod ord">
          <ac:chgData name="Cloudy Young" userId="1e81336690994330" providerId="LiveId" clId="{C5549221-AD15-4A61-A425-D4CF4989BB9B}" dt="2019-03-25T11:58:48.901" v="1906" actId="207"/>
          <ac:spMkLst>
            <pc:docMk/>
            <pc:sldMk cId="862590439" sldId="265"/>
            <ac:spMk id="8" creationId="{952F6D05-4F84-455D-8E2A-3D33084187B6}"/>
          </ac:spMkLst>
        </pc:spChg>
        <pc:spChg chg="add mod ord">
          <ac:chgData name="Cloudy Young" userId="1e81336690994330" providerId="LiveId" clId="{C5549221-AD15-4A61-A425-D4CF4989BB9B}" dt="2019-03-25T11:58:28.561" v="1902" actId="207"/>
          <ac:spMkLst>
            <pc:docMk/>
            <pc:sldMk cId="862590439" sldId="265"/>
            <ac:spMk id="9" creationId="{018C2555-458F-4805-A9E8-16AE4ADD52F6}"/>
          </ac:spMkLst>
        </pc:spChg>
        <pc:spChg chg="add mod ord">
          <ac:chgData name="Cloudy Young" userId="1e81336690994330" providerId="LiveId" clId="{C5549221-AD15-4A61-A425-D4CF4989BB9B}" dt="2019-03-25T16:16:27.749" v="2012" actId="688"/>
          <ac:spMkLst>
            <pc:docMk/>
            <pc:sldMk cId="862590439" sldId="265"/>
            <ac:spMk id="10" creationId="{BF2FCFB7-1085-4B52-A62D-14E01C1942B3}"/>
          </ac:spMkLst>
        </pc:spChg>
        <pc:spChg chg="add mod ord">
          <ac:chgData name="Cloudy Young" userId="1e81336690994330" providerId="LiveId" clId="{C5549221-AD15-4A61-A425-D4CF4989BB9B}" dt="2019-03-25T11:58:24.211" v="1901" actId="207"/>
          <ac:spMkLst>
            <pc:docMk/>
            <pc:sldMk cId="862590439" sldId="265"/>
            <ac:spMk id="11" creationId="{2B2A1703-7D87-4DEA-B2EF-59673A4DE776}"/>
          </ac:spMkLst>
        </pc:spChg>
        <pc:spChg chg="add mod ord">
          <ac:chgData name="Cloudy Young" userId="1e81336690994330" providerId="LiveId" clId="{C5549221-AD15-4A61-A425-D4CF4989BB9B}" dt="2019-03-25T11:58:17.176" v="1899" actId="207"/>
          <ac:spMkLst>
            <pc:docMk/>
            <pc:sldMk cId="862590439" sldId="265"/>
            <ac:spMk id="12" creationId="{57F0EA89-68FE-46A5-ACEE-9E08B01430ED}"/>
          </ac:spMkLst>
        </pc:spChg>
        <pc:spChg chg="add del mod">
          <ac:chgData name="Cloudy Young" userId="1e81336690994330" providerId="LiveId" clId="{C5549221-AD15-4A61-A425-D4CF4989BB9B}" dt="2019-03-25T11:20:30.770" v="1242" actId="478"/>
          <ac:spMkLst>
            <pc:docMk/>
            <pc:sldMk cId="862590439" sldId="265"/>
            <ac:spMk id="20" creationId="{2E9092B8-5E4F-4E91-B8E2-7820557D988E}"/>
          </ac:spMkLst>
        </pc:spChg>
        <pc:spChg chg="add del mod">
          <ac:chgData name="Cloudy Young" userId="1e81336690994330" providerId="LiveId" clId="{C5549221-AD15-4A61-A425-D4CF4989BB9B}" dt="2019-03-25T11:21:20.925" v="1256" actId="478"/>
          <ac:spMkLst>
            <pc:docMk/>
            <pc:sldMk cId="862590439" sldId="265"/>
            <ac:spMk id="21" creationId="{A7E54554-B448-4E8B-BFF4-1678DDFAB230}"/>
          </ac:spMkLst>
        </pc:spChg>
        <pc:spChg chg="add del mod">
          <ac:chgData name="Cloudy Young" userId="1e81336690994330" providerId="LiveId" clId="{C5549221-AD15-4A61-A425-D4CF4989BB9B}" dt="2019-03-25T11:21:03.905" v="1252" actId="478"/>
          <ac:spMkLst>
            <pc:docMk/>
            <pc:sldMk cId="862590439" sldId="265"/>
            <ac:spMk id="22" creationId="{03861FBC-7094-48F9-BAEE-2D9B9331CEB8}"/>
          </ac:spMkLst>
        </pc:spChg>
        <pc:spChg chg="add mod">
          <ac:chgData name="Cloudy Young" userId="1e81336690994330" providerId="LiveId" clId="{C5549221-AD15-4A61-A425-D4CF4989BB9B}" dt="2019-03-25T11:57:03.106" v="1874" actId="164"/>
          <ac:spMkLst>
            <pc:docMk/>
            <pc:sldMk cId="862590439" sldId="265"/>
            <ac:spMk id="23" creationId="{0ABA382C-971F-4C8D-9195-974641F148FD}"/>
          </ac:spMkLst>
        </pc:spChg>
        <pc:spChg chg="add mod">
          <ac:chgData name="Cloudy Young" userId="1e81336690994330" providerId="LiveId" clId="{C5549221-AD15-4A61-A425-D4CF4989BB9B}" dt="2019-03-25T11:57:03.106" v="1874" actId="164"/>
          <ac:spMkLst>
            <pc:docMk/>
            <pc:sldMk cId="862590439" sldId="265"/>
            <ac:spMk id="24" creationId="{D18C5AC1-01C5-4868-AC0F-D23427CDC2D8}"/>
          </ac:spMkLst>
        </pc:spChg>
        <pc:spChg chg="add del mod">
          <ac:chgData name="Cloudy Young" userId="1e81336690994330" providerId="LiveId" clId="{C5549221-AD15-4A61-A425-D4CF4989BB9B}" dt="2019-03-25T11:26:46.825" v="1330" actId="478"/>
          <ac:spMkLst>
            <pc:docMk/>
            <pc:sldMk cId="862590439" sldId="265"/>
            <ac:spMk id="25" creationId="{78E44A9C-8401-4898-8023-CDF2AACAB170}"/>
          </ac:spMkLst>
        </pc:spChg>
        <pc:spChg chg="add del mod">
          <ac:chgData name="Cloudy Young" userId="1e81336690994330" providerId="LiveId" clId="{C5549221-AD15-4A61-A425-D4CF4989BB9B}" dt="2019-03-25T11:25:45.529" v="1320" actId="478"/>
          <ac:spMkLst>
            <pc:docMk/>
            <pc:sldMk cId="862590439" sldId="265"/>
            <ac:spMk id="28" creationId="{0C406376-2882-4835-8AB6-AA09507F4B58}"/>
          </ac:spMkLst>
        </pc:spChg>
        <pc:spChg chg="add del mod">
          <ac:chgData name="Cloudy Young" userId="1e81336690994330" providerId="LiveId" clId="{C5549221-AD15-4A61-A425-D4CF4989BB9B}" dt="2019-03-25T11:29:15.330" v="1387" actId="478"/>
          <ac:spMkLst>
            <pc:docMk/>
            <pc:sldMk cId="862590439" sldId="265"/>
            <ac:spMk id="29" creationId="{3AF5AA0C-AEF1-480D-B9E9-B083CCE918E3}"/>
          </ac:spMkLst>
        </pc:spChg>
        <pc:spChg chg="add del mod">
          <ac:chgData name="Cloudy Young" userId="1e81336690994330" providerId="LiveId" clId="{C5549221-AD15-4A61-A425-D4CF4989BB9B}" dt="2019-03-25T11:31:55.015" v="1443" actId="478"/>
          <ac:spMkLst>
            <pc:docMk/>
            <pc:sldMk cId="862590439" sldId="265"/>
            <ac:spMk id="30" creationId="{DDDE96D3-C0D9-46C7-AC9F-3FFAB871C139}"/>
          </ac:spMkLst>
        </pc:spChg>
        <pc:spChg chg="add mod">
          <ac:chgData name="Cloudy Young" userId="1e81336690994330" providerId="LiveId" clId="{C5549221-AD15-4A61-A425-D4CF4989BB9B}" dt="2019-03-25T11:50:56.406" v="1771" actId="207"/>
          <ac:spMkLst>
            <pc:docMk/>
            <pc:sldMk cId="862590439" sldId="265"/>
            <ac:spMk id="31" creationId="{5E9DD554-50FA-48EF-B6C7-B9E44C02422D}"/>
          </ac:spMkLst>
        </pc:spChg>
        <pc:spChg chg="add mod">
          <ac:chgData name="Cloudy Young" userId="1e81336690994330" providerId="LiveId" clId="{C5549221-AD15-4A61-A425-D4CF4989BB9B}" dt="2019-03-25T11:51:01.346" v="1772" actId="207"/>
          <ac:spMkLst>
            <pc:docMk/>
            <pc:sldMk cId="862590439" sldId="265"/>
            <ac:spMk id="32" creationId="{B732173F-C079-4220-B759-5763838C6D07}"/>
          </ac:spMkLst>
        </pc:spChg>
        <pc:spChg chg="add del mod">
          <ac:chgData name="Cloudy Young" userId="1e81336690994330" providerId="LiveId" clId="{C5549221-AD15-4A61-A425-D4CF4989BB9B}" dt="2019-03-25T11:54:13.416" v="1817" actId="478"/>
          <ac:spMkLst>
            <pc:docMk/>
            <pc:sldMk cId="862590439" sldId="265"/>
            <ac:spMk id="34" creationId="{FD09A908-7C9A-4FA6-85C7-DDEFDB5CEDEE}"/>
          </ac:spMkLst>
        </pc:spChg>
        <pc:spChg chg="add del mod">
          <ac:chgData name="Cloudy Young" userId="1e81336690994330" providerId="LiveId" clId="{C5549221-AD15-4A61-A425-D4CF4989BB9B}" dt="2019-03-25T11:42:25.115" v="1605" actId="478"/>
          <ac:spMkLst>
            <pc:docMk/>
            <pc:sldMk cId="862590439" sldId="265"/>
            <ac:spMk id="35" creationId="{6610051C-7CDF-4F1A-94CC-DCF8A592A400}"/>
          </ac:spMkLst>
        </pc:spChg>
        <pc:spChg chg="add del mod">
          <ac:chgData name="Cloudy Young" userId="1e81336690994330" providerId="LiveId" clId="{C5549221-AD15-4A61-A425-D4CF4989BB9B}" dt="2019-03-25T11:54:13.756" v="1818" actId="478"/>
          <ac:spMkLst>
            <pc:docMk/>
            <pc:sldMk cId="862590439" sldId="265"/>
            <ac:spMk id="36" creationId="{12521C72-4413-40DB-BC0C-EC731D94516A}"/>
          </ac:spMkLst>
        </pc:spChg>
        <pc:spChg chg="add del mod ord">
          <ac:chgData name="Cloudy Young" userId="1e81336690994330" providerId="LiveId" clId="{C5549221-AD15-4A61-A425-D4CF4989BB9B}" dt="2019-03-25T11:59:26.057" v="1914" actId="14100"/>
          <ac:spMkLst>
            <pc:docMk/>
            <pc:sldMk cId="862590439" sldId="265"/>
            <ac:spMk id="37" creationId="{02C12496-B432-4513-A8AE-F07AAF019DD8}"/>
          </ac:spMkLst>
        </pc:spChg>
        <pc:spChg chg="add del mod">
          <ac:chgData name="Cloudy Young" userId="1e81336690994330" providerId="LiveId" clId="{C5549221-AD15-4A61-A425-D4CF4989BB9B}" dt="2019-03-25T11:45:40.826" v="1674" actId="478"/>
          <ac:spMkLst>
            <pc:docMk/>
            <pc:sldMk cId="862590439" sldId="265"/>
            <ac:spMk id="38" creationId="{09B1043B-2C62-4C0D-A19D-69D65A452C48}"/>
          </ac:spMkLst>
        </pc:spChg>
        <pc:spChg chg="add del mod">
          <ac:chgData name="Cloudy Young" userId="1e81336690994330" providerId="LiveId" clId="{C5549221-AD15-4A61-A425-D4CF4989BB9B}" dt="2019-03-25T11:46:55.386" v="1706" actId="478"/>
          <ac:spMkLst>
            <pc:docMk/>
            <pc:sldMk cId="862590439" sldId="265"/>
            <ac:spMk id="39" creationId="{EC3E444E-8DE5-40B4-830F-BAE692B453DC}"/>
          </ac:spMkLst>
        </pc:spChg>
        <pc:spChg chg="add mod ord">
          <ac:chgData name="Cloudy Young" userId="1e81336690994330" providerId="LiveId" clId="{C5549221-AD15-4A61-A425-D4CF4989BB9B}" dt="2019-03-25T11:57:29.667" v="1880" actId="164"/>
          <ac:spMkLst>
            <pc:docMk/>
            <pc:sldMk cId="862590439" sldId="265"/>
            <ac:spMk id="40" creationId="{3D0ABFD1-8BA5-4639-8F31-8F333BF5B255}"/>
          </ac:spMkLst>
        </pc:spChg>
        <pc:spChg chg="add mod">
          <ac:chgData name="Cloudy Young" userId="1e81336690994330" providerId="LiveId" clId="{C5549221-AD15-4A61-A425-D4CF4989BB9B}" dt="2019-03-25T11:58:06.716" v="1897" actId="207"/>
          <ac:spMkLst>
            <pc:docMk/>
            <pc:sldMk cId="862590439" sldId="265"/>
            <ac:spMk id="41" creationId="{EBC0C609-924D-4196-A216-592146FCDE09}"/>
          </ac:spMkLst>
        </pc:spChg>
        <pc:spChg chg="add mod ord">
          <ac:chgData name="Cloudy Young" userId="1e81336690994330" providerId="LiveId" clId="{C5549221-AD15-4A61-A425-D4CF4989BB9B}" dt="2019-03-25T16:15:54.549" v="2008" actId="1038"/>
          <ac:spMkLst>
            <pc:docMk/>
            <pc:sldMk cId="862590439" sldId="265"/>
            <ac:spMk id="42" creationId="{11452F7B-9BE4-4B4C-AD2B-C5CB04256CB0}"/>
          </ac:spMkLst>
        </pc:spChg>
        <pc:spChg chg="add del">
          <ac:chgData name="Cloudy Young" userId="1e81336690994330" providerId="LiveId" clId="{C5549221-AD15-4A61-A425-D4CF4989BB9B}" dt="2019-03-25T11:52:16.586" v="1784"/>
          <ac:spMkLst>
            <pc:docMk/>
            <pc:sldMk cId="862590439" sldId="265"/>
            <ac:spMk id="43" creationId="{A3AB09D2-DA0C-46D2-8D37-DD8A49B25EE7}"/>
          </ac:spMkLst>
        </pc:spChg>
        <pc:spChg chg="add del mod">
          <ac:chgData name="Cloudy Young" userId="1e81336690994330" providerId="LiveId" clId="{C5549221-AD15-4A61-A425-D4CF4989BB9B}" dt="2019-03-25T11:54:14.546" v="1819" actId="478"/>
          <ac:spMkLst>
            <pc:docMk/>
            <pc:sldMk cId="862590439" sldId="265"/>
            <ac:spMk id="44" creationId="{22FCBCFF-CF06-47D6-9D53-2333BDA66FEF}"/>
          </ac:spMkLst>
        </pc:spChg>
        <pc:spChg chg="add del mod">
          <ac:chgData name="Cloudy Young" userId="1e81336690994330" providerId="LiveId" clId="{C5549221-AD15-4A61-A425-D4CF4989BB9B}" dt="2019-03-25T11:54:12.706" v="1816" actId="478"/>
          <ac:spMkLst>
            <pc:docMk/>
            <pc:sldMk cId="862590439" sldId="265"/>
            <ac:spMk id="45" creationId="{75100920-1570-4B74-ADAE-F328DAAB7152}"/>
          </ac:spMkLst>
        </pc:spChg>
        <pc:spChg chg="add del mod">
          <ac:chgData name="Cloudy Young" userId="1e81336690994330" providerId="LiveId" clId="{C5549221-AD15-4A61-A425-D4CF4989BB9B}" dt="2019-03-25T11:54:54.366" v="1837" actId="478"/>
          <ac:spMkLst>
            <pc:docMk/>
            <pc:sldMk cId="862590439" sldId="265"/>
            <ac:spMk id="46" creationId="{655FF3F6-D808-4483-88FC-EBB697100298}"/>
          </ac:spMkLst>
        </pc:spChg>
        <pc:spChg chg="add mod">
          <ac:chgData name="Cloudy Young" userId="1e81336690994330" providerId="LiveId" clId="{C5549221-AD15-4A61-A425-D4CF4989BB9B}" dt="2019-03-25T16:15:54.549" v="2008" actId="1038"/>
          <ac:spMkLst>
            <pc:docMk/>
            <pc:sldMk cId="862590439" sldId="265"/>
            <ac:spMk id="47" creationId="{4A83524A-5FF2-406F-B464-3E121445D6F2}"/>
          </ac:spMkLst>
        </pc:spChg>
        <pc:spChg chg="add mod">
          <ac:chgData name="Cloudy Young" userId="1e81336690994330" providerId="LiveId" clId="{C5549221-AD15-4A61-A425-D4CF4989BB9B}" dt="2019-03-25T11:56:48.656" v="1868" actId="571"/>
          <ac:spMkLst>
            <pc:docMk/>
            <pc:sldMk cId="862590439" sldId="265"/>
            <ac:spMk id="48" creationId="{CF5F33E8-74E6-455B-BE4E-E2DE3AC367D9}"/>
          </ac:spMkLst>
        </pc:spChg>
        <pc:spChg chg="add mod">
          <ac:chgData name="Cloudy Young" userId="1e81336690994330" providerId="LiveId" clId="{C5549221-AD15-4A61-A425-D4CF4989BB9B}" dt="2019-03-25T11:56:48.656" v="1868" actId="571"/>
          <ac:spMkLst>
            <pc:docMk/>
            <pc:sldMk cId="862590439" sldId="265"/>
            <ac:spMk id="53" creationId="{E810DA20-74BE-46B5-A522-4C103BB7B66D}"/>
          </ac:spMkLst>
        </pc:spChg>
        <pc:grpChg chg="add del mod ord">
          <ac:chgData name="Cloudy Young" userId="1e81336690994330" providerId="LiveId" clId="{C5549221-AD15-4A61-A425-D4CF4989BB9B}" dt="2019-03-25T11:32:17.306" v="1453" actId="478"/>
          <ac:grpSpMkLst>
            <pc:docMk/>
            <pc:sldMk cId="862590439" sldId="265"/>
            <ac:grpSpMk id="4" creationId="{420D15A1-F265-4472-A342-12A33AE10680}"/>
          </ac:grpSpMkLst>
        </pc:grpChg>
        <pc:grpChg chg="add del mod">
          <ac:chgData name="Cloudy Young" userId="1e81336690994330" providerId="LiveId" clId="{C5549221-AD15-4A61-A425-D4CF4989BB9B}" dt="2019-03-25T11:56:44.166" v="1864" actId="478"/>
          <ac:grpSpMkLst>
            <pc:docMk/>
            <pc:sldMk cId="862590439" sldId="265"/>
            <ac:grpSpMk id="13" creationId="{1D26AEF6-A981-40FC-81BF-6B8F5B02F11A}"/>
          </ac:grpSpMkLst>
        </pc:grpChg>
        <pc:grpChg chg="add mod ord">
          <ac:chgData name="Cloudy Young" userId="1e81336690994330" providerId="LiveId" clId="{C5549221-AD15-4A61-A425-D4CF4989BB9B}" dt="2019-03-25T11:57:29.667" v="1880" actId="164"/>
          <ac:grpSpMkLst>
            <pc:docMk/>
            <pc:sldMk cId="862590439" sldId="265"/>
            <ac:grpSpMk id="33" creationId="{6F2DE583-8F2F-476F-8C6B-0DEC737D7E37}"/>
          </ac:grpSpMkLst>
        </pc:grpChg>
        <pc:grpChg chg="add mod">
          <ac:chgData name="Cloudy Young" userId="1e81336690994330" providerId="LiveId" clId="{C5549221-AD15-4A61-A425-D4CF4989BB9B}" dt="2019-03-25T11:56:48.656" v="1868" actId="571"/>
          <ac:grpSpMkLst>
            <pc:docMk/>
            <pc:sldMk cId="862590439" sldId="265"/>
            <ac:grpSpMk id="49" creationId="{8F77A911-F25F-4867-B842-FBFD578EFCB9}"/>
          </ac:grpSpMkLst>
        </pc:grpChg>
        <pc:grpChg chg="add mod">
          <ac:chgData name="Cloudy Young" userId="1e81336690994330" providerId="LiveId" clId="{C5549221-AD15-4A61-A425-D4CF4989BB9B}" dt="2019-03-25T11:57:29.667" v="1880" actId="164"/>
          <ac:grpSpMkLst>
            <pc:docMk/>
            <pc:sldMk cId="862590439" sldId="265"/>
            <ac:grpSpMk id="54" creationId="{5CACBE1A-AEDE-493E-A7EA-80D22AFBB857}"/>
          </ac:grpSpMkLst>
        </pc:grpChg>
        <pc:grpChg chg="add mod">
          <ac:chgData name="Cloudy Young" userId="1e81336690994330" providerId="LiveId" clId="{C5549221-AD15-4A61-A425-D4CF4989BB9B}" dt="2019-03-25T11:57:29.667" v="1880" actId="164"/>
          <ac:grpSpMkLst>
            <pc:docMk/>
            <pc:sldMk cId="862590439" sldId="265"/>
            <ac:grpSpMk id="55" creationId="{C90B8C1A-8B89-493A-BEC1-1928AED9134A}"/>
          </ac:grpSpMkLst>
        </pc:grpChg>
        <pc:grpChg chg="add mod">
          <ac:chgData name="Cloudy Young" userId="1e81336690994330" providerId="LiveId" clId="{C5549221-AD15-4A61-A425-D4CF4989BB9B}" dt="2019-03-25T11:57:18.856" v="1877" actId="164"/>
          <ac:grpSpMkLst>
            <pc:docMk/>
            <pc:sldMk cId="862590439" sldId="265"/>
            <ac:grpSpMk id="56" creationId="{9C11CA49-D487-41A8-90DA-7810032A0DCD}"/>
          </ac:grpSpMkLst>
        </pc:grpChg>
        <pc:grpChg chg="add mod">
          <ac:chgData name="Cloudy Young" userId="1e81336690994330" providerId="LiveId" clId="{C5549221-AD15-4A61-A425-D4CF4989BB9B}" dt="2019-03-25T11:57:28.266" v="1879" actId="164"/>
          <ac:grpSpMkLst>
            <pc:docMk/>
            <pc:sldMk cId="862590439" sldId="265"/>
            <ac:grpSpMk id="57" creationId="{45CEDAC6-BA0F-4FB9-9CA8-5D64E860BBC9}"/>
          </ac:grpSpMkLst>
        </pc:grpChg>
        <pc:grpChg chg="add mod">
          <ac:chgData name="Cloudy Young" userId="1e81336690994330" providerId="LiveId" clId="{C5549221-AD15-4A61-A425-D4CF4989BB9B}" dt="2019-03-25T11:57:46.986" v="1892" actId="14100"/>
          <ac:grpSpMkLst>
            <pc:docMk/>
            <pc:sldMk cId="862590439" sldId="265"/>
            <ac:grpSpMk id="58" creationId="{A220CB6F-307B-4A79-BF26-F5A1C70811BE}"/>
          </ac:grpSpMkLst>
        </pc:grpChg>
        <pc:picChg chg="add del mod ord">
          <ac:chgData name="Cloudy Young" userId="1e81336690994330" providerId="LiveId" clId="{C5549221-AD15-4A61-A425-D4CF4989BB9B}" dt="2019-03-25T11:56:54.966" v="1872" actId="1076"/>
          <ac:picMkLst>
            <pc:docMk/>
            <pc:sldMk cId="862590439" sldId="265"/>
            <ac:picMk id="17" creationId="{BB94CEC6-DB13-4CB0-A2C3-CEEBAEA7C8F2}"/>
          </ac:picMkLst>
        </pc:picChg>
        <pc:picChg chg="add del mod">
          <ac:chgData name="Cloudy Young" userId="1e81336690994330" providerId="LiveId" clId="{C5549221-AD15-4A61-A425-D4CF4989BB9B}" dt="2019-03-25T11:57:46.411" v="1890" actId="14100"/>
          <ac:picMkLst>
            <pc:docMk/>
            <pc:sldMk cId="862590439" sldId="265"/>
            <ac:picMk id="19" creationId="{35177B34-802A-4701-BC6F-530660678EC9}"/>
          </ac:picMkLst>
        </pc:picChg>
        <pc:picChg chg="add del mod">
          <ac:chgData name="Cloudy Young" userId="1e81336690994330" providerId="LiveId" clId="{C5549221-AD15-4A61-A425-D4CF4989BB9B}" dt="2019-03-25T11:26:36.785" v="1328" actId="478"/>
          <ac:picMkLst>
            <pc:docMk/>
            <pc:sldMk cId="862590439" sldId="265"/>
            <ac:picMk id="27" creationId="{90A75EAB-D121-40BF-8693-FDEC0BBE85E8}"/>
          </ac:picMkLst>
        </pc:picChg>
      </pc:sldChg>
      <pc:sldChg chg="addSp delSp modSp add">
        <pc:chgData name="Cloudy Young" userId="1e81336690994330" providerId="LiveId" clId="{C5549221-AD15-4A61-A425-D4CF4989BB9B}" dt="2019-03-25T15:17:04.830" v="1986" actId="207"/>
        <pc:sldMkLst>
          <pc:docMk/>
          <pc:sldMk cId="4249957922" sldId="266"/>
        </pc:sldMkLst>
        <pc:spChg chg="del">
          <ac:chgData name="Cloudy Young" userId="1e81336690994330" providerId="LiveId" clId="{C5549221-AD15-4A61-A425-D4CF4989BB9B}" dt="2019-03-25T15:14:04.181" v="1946" actId="478"/>
          <ac:spMkLst>
            <pc:docMk/>
            <pc:sldMk cId="4249957922" sldId="266"/>
            <ac:spMk id="2" creationId="{83E6F570-0ED8-4339-BA12-7DF9884E1B24}"/>
          </ac:spMkLst>
        </pc:spChg>
        <pc:spChg chg="del">
          <ac:chgData name="Cloudy Young" userId="1e81336690994330" providerId="LiveId" clId="{C5549221-AD15-4A61-A425-D4CF4989BB9B}" dt="2019-03-25T15:14:04.181" v="1946" actId="478"/>
          <ac:spMkLst>
            <pc:docMk/>
            <pc:sldMk cId="4249957922" sldId="266"/>
            <ac:spMk id="3" creationId="{1B2F681E-E4AF-4B32-B89C-37538B40DFBF}"/>
          </ac:spMkLst>
        </pc:spChg>
        <pc:spChg chg="add del mod">
          <ac:chgData name="Cloudy Young" userId="1e81336690994330" providerId="LiveId" clId="{C5549221-AD15-4A61-A425-D4CF4989BB9B}" dt="2019-03-25T15:15:45.305" v="1957"/>
          <ac:spMkLst>
            <pc:docMk/>
            <pc:sldMk cId="4249957922" sldId="266"/>
            <ac:spMk id="6" creationId="{3F95E098-658C-4C91-B3D5-A24DE26744BF}"/>
          </ac:spMkLst>
        </pc:spChg>
        <pc:spChg chg="mod">
          <ac:chgData name="Cloudy Young" userId="1e81336690994330" providerId="LiveId" clId="{C5549221-AD15-4A61-A425-D4CF4989BB9B}" dt="2019-03-25T15:15:41.867" v="1956"/>
          <ac:spMkLst>
            <pc:docMk/>
            <pc:sldMk cId="4249957922" sldId="266"/>
            <ac:spMk id="7" creationId="{E7AA63A6-B12E-4928-90EF-243D72103F89}"/>
          </ac:spMkLst>
        </pc:spChg>
        <pc:spChg chg="add mod ord">
          <ac:chgData name="Cloudy Young" userId="1e81336690994330" providerId="LiveId" clId="{C5549221-AD15-4A61-A425-D4CF4989BB9B}" dt="2019-03-25T15:17:04.830" v="1986" actId="207"/>
          <ac:spMkLst>
            <pc:docMk/>
            <pc:sldMk cId="4249957922" sldId="266"/>
            <ac:spMk id="13" creationId="{478D8DF9-12A9-4571-805D-44CDABBE9EB1}"/>
          </ac:spMkLst>
        </pc:spChg>
        <pc:grpChg chg="add mod">
          <ac:chgData name="Cloudy Young" userId="1e81336690994330" providerId="LiveId" clId="{C5549221-AD15-4A61-A425-D4CF4989BB9B}" dt="2019-03-25T15:16:54.229" v="1982" actId="1036"/>
          <ac:grpSpMkLst>
            <pc:docMk/>
            <pc:sldMk cId="4249957922" sldId="266"/>
            <ac:grpSpMk id="14" creationId="{BC3CF64F-3449-423D-8A88-62D6DE413559}"/>
          </ac:grpSpMkLst>
        </pc:grpChg>
        <pc:picChg chg="add del mod">
          <ac:chgData name="Cloudy Young" userId="1e81336690994330" providerId="LiveId" clId="{C5549221-AD15-4A61-A425-D4CF4989BB9B}" dt="2019-03-25T15:15:45.305" v="1957"/>
          <ac:picMkLst>
            <pc:docMk/>
            <pc:sldMk cId="4249957922" sldId="266"/>
            <ac:picMk id="5" creationId="{CF9ED5B9-E3B3-4F23-B057-423A84EF36AE}"/>
          </ac:picMkLst>
        </pc:picChg>
        <pc:picChg chg="mod">
          <ac:chgData name="Cloudy Young" userId="1e81336690994330" providerId="LiveId" clId="{C5549221-AD15-4A61-A425-D4CF4989BB9B}" dt="2019-03-25T15:15:45.305" v="1957"/>
          <ac:picMkLst>
            <pc:docMk/>
            <pc:sldMk cId="4249957922" sldId="266"/>
            <ac:picMk id="8" creationId="{79D1A206-A689-4227-B4B9-53D980FE8E0B}"/>
          </ac:picMkLst>
        </pc:picChg>
        <pc:picChg chg="del mod">
          <ac:chgData name="Cloudy Young" userId="1e81336690994330" providerId="LiveId" clId="{C5549221-AD15-4A61-A425-D4CF4989BB9B}" dt="2019-03-25T15:15:51.326" v="1961" actId="478"/>
          <ac:picMkLst>
            <pc:docMk/>
            <pc:sldMk cId="4249957922" sldId="266"/>
            <ac:picMk id="9" creationId="{9BFF9104-88D2-40C1-B2DC-496E603A3B00}"/>
          </ac:picMkLst>
        </pc:picChg>
        <pc:picChg chg="del mod">
          <ac:chgData name="Cloudy Young" userId="1e81336690994330" providerId="LiveId" clId="{C5549221-AD15-4A61-A425-D4CF4989BB9B}" dt="2019-03-25T15:15:50.574" v="1960" actId="478"/>
          <ac:picMkLst>
            <pc:docMk/>
            <pc:sldMk cId="4249957922" sldId="266"/>
            <ac:picMk id="10" creationId="{3B800339-499C-4DAF-8E3B-080CF2B40616}"/>
          </ac:picMkLst>
        </pc:picChg>
        <pc:picChg chg="mod">
          <ac:chgData name="Cloudy Young" userId="1e81336690994330" providerId="LiveId" clId="{C5549221-AD15-4A61-A425-D4CF4989BB9B}" dt="2019-03-25T15:15:45.305" v="1957"/>
          <ac:picMkLst>
            <pc:docMk/>
            <pc:sldMk cId="4249957922" sldId="266"/>
            <ac:picMk id="11" creationId="{07813C35-C6C2-4DE6-B1C7-840B91C7114B}"/>
          </ac:picMkLst>
        </pc:picChg>
        <pc:picChg chg="mod">
          <ac:chgData name="Cloudy Young" userId="1e81336690994330" providerId="LiveId" clId="{C5549221-AD15-4A61-A425-D4CF4989BB9B}" dt="2019-03-25T15:16:56.398" v="1985" actId="1036"/>
          <ac:picMkLst>
            <pc:docMk/>
            <pc:sldMk cId="4249957922" sldId="266"/>
            <ac:picMk id="12" creationId="{E1C739CC-8492-4723-88B9-9DB37400CB9B}"/>
          </ac:picMkLst>
        </pc:picChg>
      </pc:sldChg>
      <pc:sldChg chg="addSp delSp modSp add">
        <pc:chgData name="Cloudy Young" userId="1e81336690994330" providerId="LiveId" clId="{C5549221-AD15-4A61-A425-D4CF4989BB9B}" dt="2019-03-25T16:48:33.773" v="2347"/>
        <pc:sldMkLst>
          <pc:docMk/>
          <pc:sldMk cId="2541155862" sldId="267"/>
        </pc:sldMkLst>
        <pc:spChg chg="del">
          <ac:chgData name="Cloudy Young" userId="1e81336690994330" providerId="LiveId" clId="{C5549221-AD15-4A61-A425-D4CF4989BB9B}" dt="2019-03-25T16:17:22.778" v="2014" actId="478"/>
          <ac:spMkLst>
            <pc:docMk/>
            <pc:sldMk cId="2541155862" sldId="267"/>
            <ac:spMk id="2" creationId="{9994FF95-9722-4C81-9D7A-6FBBA016C609}"/>
          </ac:spMkLst>
        </pc:spChg>
        <pc:spChg chg="del">
          <ac:chgData name="Cloudy Young" userId="1e81336690994330" providerId="LiveId" clId="{C5549221-AD15-4A61-A425-D4CF4989BB9B}" dt="2019-03-25T16:17:22.778" v="2014" actId="478"/>
          <ac:spMkLst>
            <pc:docMk/>
            <pc:sldMk cId="2541155862" sldId="267"/>
            <ac:spMk id="3" creationId="{8F4474F0-C735-4A18-B289-6C612F4147AA}"/>
          </ac:spMkLst>
        </pc:spChg>
        <pc:spChg chg="add del mod">
          <ac:chgData name="Cloudy Young" userId="1e81336690994330" providerId="LiveId" clId="{C5549221-AD15-4A61-A425-D4CF4989BB9B}" dt="2019-03-25T16:19:28.018" v="2021" actId="478"/>
          <ac:spMkLst>
            <pc:docMk/>
            <pc:sldMk cId="2541155862" sldId="267"/>
            <ac:spMk id="4" creationId="{24C0C42C-14E4-4BFE-A31D-D8DF6E7638DA}"/>
          </ac:spMkLst>
        </pc:spChg>
        <pc:spChg chg="add mod">
          <ac:chgData name="Cloudy Young" userId="1e81336690994330" providerId="LiveId" clId="{C5549221-AD15-4A61-A425-D4CF4989BB9B}" dt="2019-03-25T16:28:41.136" v="2155" actId="164"/>
          <ac:spMkLst>
            <pc:docMk/>
            <pc:sldMk cId="2541155862" sldId="267"/>
            <ac:spMk id="6" creationId="{92D3B58D-3474-469A-B0B7-90A1C873948E}"/>
          </ac:spMkLst>
        </pc:spChg>
        <pc:spChg chg="add del mod">
          <ac:chgData name="Cloudy Young" userId="1e81336690994330" providerId="LiveId" clId="{C5549221-AD15-4A61-A425-D4CF4989BB9B}" dt="2019-03-25T16:23:26.805" v="2082" actId="478"/>
          <ac:spMkLst>
            <pc:docMk/>
            <pc:sldMk cId="2541155862" sldId="267"/>
            <ac:spMk id="7" creationId="{1E8DA11A-67DE-40E3-906D-F1A5399CC9D5}"/>
          </ac:spMkLst>
        </pc:spChg>
        <pc:spChg chg="add del mod">
          <ac:chgData name="Cloudy Young" userId="1e81336690994330" providerId="LiveId" clId="{C5549221-AD15-4A61-A425-D4CF4989BB9B}" dt="2019-03-25T16:24:19.828" v="2095" actId="478"/>
          <ac:spMkLst>
            <pc:docMk/>
            <pc:sldMk cId="2541155862" sldId="267"/>
            <ac:spMk id="8" creationId="{813EB0A5-6100-43EA-AEC1-229049C31D6D}"/>
          </ac:spMkLst>
        </pc:spChg>
        <pc:spChg chg="add mod">
          <ac:chgData name="Cloudy Young" userId="1e81336690994330" providerId="LiveId" clId="{C5549221-AD15-4A61-A425-D4CF4989BB9B}" dt="2019-03-25T16:28:41.136" v="2155" actId="164"/>
          <ac:spMkLst>
            <pc:docMk/>
            <pc:sldMk cId="2541155862" sldId="267"/>
            <ac:spMk id="9" creationId="{522F7677-E44E-4ABA-BD16-8D4D0AA299FF}"/>
          </ac:spMkLst>
        </pc:spChg>
        <pc:spChg chg="add del mod">
          <ac:chgData name="Cloudy Young" userId="1e81336690994330" providerId="LiveId" clId="{C5549221-AD15-4A61-A425-D4CF4989BB9B}" dt="2019-03-25T16:26:26.138" v="2114" actId="478"/>
          <ac:spMkLst>
            <pc:docMk/>
            <pc:sldMk cId="2541155862" sldId="267"/>
            <ac:spMk id="10" creationId="{DB01F951-9EEA-4CBD-9501-8199DE567013}"/>
          </ac:spMkLst>
        </pc:spChg>
        <pc:spChg chg="add mod">
          <ac:chgData name="Cloudy Young" userId="1e81336690994330" providerId="LiveId" clId="{C5549221-AD15-4A61-A425-D4CF4989BB9B}" dt="2019-03-25T16:43:14.132" v="2341" actId="207"/>
          <ac:spMkLst>
            <pc:docMk/>
            <pc:sldMk cId="2541155862" sldId="267"/>
            <ac:spMk id="11" creationId="{685603AD-7C09-4CAC-B854-E6E29AB84663}"/>
          </ac:spMkLst>
        </pc:spChg>
        <pc:spChg chg="add mod">
          <ac:chgData name="Cloudy Young" userId="1e81336690994330" providerId="LiveId" clId="{C5549221-AD15-4A61-A425-D4CF4989BB9B}" dt="2019-03-25T16:33:40.098" v="2317"/>
          <ac:spMkLst>
            <pc:docMk/>
            <pc:sldMk cId="2541155862" sldId="267"/>
            <ac:spMk id="12" creationId="{F86C955A-AD4A-4F55-B409-078D80143A7B}"/>
          </ac:spMkLst>
        </pc:spChg>
        <pc:spChg chg="add mod">
          <ac:chgData name="Cloudy Young" userId="1e81336690994330" providerId="LiveId" clId="{C5549221-AD15-4A61-A425-D4CF4989BB9B}" dt="2019-03-25T16:33:54.168" v="2324" actId="164"/>
          <ac:spMkLst>
            <pc:docMk/>
            <pc:sldMk cId="2541155862" sldId="267"/>
            <ac:spMk id="16" creationId="{05C7F2B7-F4CE-4010-82AF-AB67C5AE5BBC}"/>
          </ac:spMkLst>
        </pc:spChg>
        <pc:grpChg chg="add mod">
          <ac:chgData name="Cloudy Young" userId="1e81336690994330" providerId="LiveId" clId="{C5549221-AD15-4A61-A425-D4CF4989BB9B}" dt="2019-03-25T16:33:54.168" v="2324" actId="164"/>
          <ac:grpSpMkLst>
            <pc:docMk/>
            <pc:sldMk cId="2541155862" sldId="267"/>
            <ac:grpSpMk id="13" creationId="{43D3CFC3-C9BB-4CDA-AFF2-A2C93B278D06}"/>
          </ac:grpSpMkLst>
        </pc:grpChg>
        <pc:grpChg chg="add mod">
          <ac:chgData name="Cloudy Young" userId="1e81336690994330" providerId="LiveId" clId="{C5549221-AD15-4A61-A425-D4CF4989BB9B}" dt="2019-03-25T16:34:05.328" v="2329" actId="164"/>
          <ac:grpSpMkLst>
            <pc:docMk/>
            <pc:sldMk cId="2541155862" sldId="267"/>
            <ac:grpSpMk id="17" creationId="{AB34EFA3-B9C6-4B95-8E2D-750597686D80}"/>
          </ac:grpSpMkLst>
        </pc:grpChg>
        <pc:grpChg chg="add mod">
          <ac:chgData name="Cloudy Young" userId="1e81336690994330" providerId="LiveId" clId="{C5549221-AD15-4A61-A425-D4CF4989BB9B}" dt="2019-03-25T16:45:09.084" v="2343" actId="1076"/>
          <ac:grpSpMkLst>
            <pc:docMk/>
            <pc:sldMk cId="2541155862" sldId="267"/>
            <ac:grpSpMk id="18" creationId="{57C3F52B-1097-4BBD-8701-8B307F89E511}"/>
          </ac:grpSpMkLst>
        </pc:grpChg>
        <pc:grpChg chg="add del mod">
          <ac:chgData name="Cloudy Young" userId="1e81336690994330" providerId="LiveId" clId="{C5549221-AD15-4A61-A425-D4CF4989BB9B}" dt="2019-03-25T16:48:33.773" v="2347"/>
          <ac:grpSpMkLst>
            <pc:docMk/>
            <pc:sldMk cId="2541155862" sldId="267"/>
            <ac:grpSpMk id="19" creationId="{442F11FC-9A45-4A76-8B7E-18AD66572787}"/>
          </ac:grpSpMkLst>
        </pc:grpChg>
        <pc:grpChg chg="mod">
          <ac:chgData name="Cloudy Young" userId="1e81336690994330" providerId="LiveId" clId="{C5549221-AD15-4A61-A425-D4CF4989BB9B}" dt="2019-03-25T16:48:27.888" v="2345"/>
          <ac:grpSpMkLst>
            <pc:docMk/>
            <pc:sldMk cId="2541155862" sldId="267"/>
            <ac:grpSpMk id="21" creationId="{B8AC1973-8F25-4D27-A2CA-5E2E99F130F7}"/>
          </ac:grpSpMkLst>
        </pc:grpChg>
        <pc:grpChg chg="mod">
          <ac:chgData name="Cloudy Young" userId="1e81336690994330" providerId="LiveId" clId="{C5549221-AD15-4A61-A425-D4CF4989BB9B}" dt="2019-03-25T16:48:27.888" v="2345"/>
          <ac:grpSpMkLst>
            <pc:docMk/>
            <pc:sldMk cId="2541155862" sldId="267"/>
            <ac:grpSpMk id="22" creationId="{383E223B-5A2F-4EDA-9976-8883B3427706}"/>
          </ac:grpSpMkLst>
        </pc:grpChg>
        <pc:picChg chg="add mod ord">
          <ac:chgData name="Cloudy Young" userId="1e81336690994330" providerId="LiveId" clId="{C5549221-AD15-4A61-A425-D4CF4989BB9B}" dt="2019-03-25T16:20:04.059" v="2026" actId="1076"/>
          <ac:picMkLst>
            <pc:docMk/>
            <pc:sldMk cId="2541155862" sldId="267"/>
            <ac:picMk id="5" creationId="{B6B70204-F290-4DA9-8772-FAB0F98F32D8}"/>
          </ac:picMkLst>
        </pc:picChg>
        <pc:picChg chg="add mod">
          <ac:chgData name="Cloudy Young" userId="1e81336690994330" providerId="LiveId" clId="{C5549221-AD15-4A61-A425-D4CF4989BB9B}" dt="2019-03-25T16:35:19.637" v="2339" actId="1076"/>
          <ac:picMkLst>
            <pc:docMk/>
            <pc:sldMk cId="2541155862" sldId="267"/>
            <ac:picMk id="14" creationId="{BEE83C53-30DD-4A0C-8FBF-63F0A86F97CE}"/>
          </ac:picMkLst>
        </pc:picChg>
        <pc:picChg chg="add mod modCrop">
          <ac:chgData name="Cloudy Young" userId="1e81336690994330" providerId="LiveId" clId="{C5549221-AD15-4A61-A425-D4CF4989BB9B}" dt="2019-03-25T16:46:33.174" v="2344" actId="732"/>
          <ac:picMkLst>
            <pc:docMk/>
            <pc:sldMk cId="2541155862" sldId="267"/>
            <ac:picMk id="15" creationId="{31FBC31C-0728-4A7F-9EBC-247F5CFA4F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B49B-472D-4EB4-81EE-9054E294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A324D-F196-45E9-8B9C-FCBBE1BEC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827B-9DAD-41F1-8B1A-20083EE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2FC9-9579-4BC2-89B1-29524B75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39F1-8A83-438B-8D88-D7E0168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BE52-450F-473D-8212-0326230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9B712-6902-4BEE-8D24-2F51F564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D4AC-E7D2-456E-9AAD-698D85E6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42ED-01D0-4BB3-A83C-6A159F5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DC76-1A74-49EC-8C54-B7FFE5C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2070A-DE2E-4327-985D-6121B53A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BB63-5B11-43A1-80A8-49FB04D3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A824-92B1-4926-8BA8-B88AA678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821B-5820-417E-9C4B-B5FB2911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136D-177E-4C90-8C2D-A94CA5DE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310D-9D57-4B09-A047-06578417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1AFB-30EB-468F-928B-9BD4D3B0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56B5-AD8F-48F6-8C7C-77EE338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09BD-B904-4F87-AF6C-63B3FF09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9671-CDF7-4559-B4F5-4B84A695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5A60-F1DB-4D85-B206-57365D91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285F-9D1F-41E5-A48F-3F6843E7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8B83-7E5A-45A3-B979-6CB2E759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E480-AF39-47DC-9ED7-5B19694C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0C79-D28D-4892-B557-616F9B99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93D4-92EC-4CB8-B0FA-5975D996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C18A-18CB-4ADC-AD8D-25C61B8D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C883-64E1-4D1A-A992-29163FD0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1E22-A3A3-4FE2-8C02-D07A7376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E3D0-D4C0-4472-B0D3-63B792BA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5CAB-12F8-43C4-83F4-88F72F7D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8421-BC57-4875-B78D-F7D4B2E8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76DAE-0AD0-4675-B051-A74598F7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2792-558B-4FD0-8001-E4C5106ED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64BC7-99CB-4A6B-9794-9B5A9414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3D984-A0E7-43E8-99BF-D1D6A5241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0A10A-99C6-4ED6-A41B-366D3B36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46DCB-2167-4339-B031-D56599A6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495CD-2043-4AEC-8AE1-23113F13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2D02-5F76-49E9-BE07-A681544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E181F-0932-461A-93DB-73DFFB0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3FAB-4314-495A-9BAA-D2B744EB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9D24C-FD2E-4715-958C-6630A3B5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A2A70-7FF9-4263-B169-B9F63C25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AC7F4-5C3B-4197-A7B3-804B4DAC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5A23F-7900-41A5-AA1F-B855A0B0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009-12EE-4955-B748-8CC707C0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DCA9-B915-4032-A794-B93E0A1F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C783-6232-4803-9007-56A6CBA54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4294-8295-44AE-B561-BACEEEC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CBD7-36F0-42F1-AFA3-7BABBD67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5F1C2-E6B1-476E-AA4F-94304A57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4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93EA-9BDC-4047-A024-43DB92B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C3CB6-CEA1-4300-A04D-2E5B567D7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3AB4-2A63-428D-B8C1-F036D0C9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CBC0-3815-4751-AC9E-6217E0B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B13A-7B39-49D0-9E42-DCC5B7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9ED0-42A8-4AEC-8726-6EA13609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DBA03-F30D-418A-828C-1A612C6E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3A209-89C2-4630-8109-A93F5624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054D-A745-477D-8A51-9535EFA66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5C7C-0D3D-4B93-8134-E06D2DFFCC2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D072-2DFC-4233-8F5B-CAD245BE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359A-CE8F-4CA4-B144-CEE17A57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E346-1636-421F-9A04-E6ED86D8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DC8F3-ABE6-4B79-802E-C69472A12340}"/>
              </a:ext>
            </a:extLst>
          </p:cNvPr>
          <p:cNvSpPr/>
          <p:nvPr/>
        </p:nvSpPr>
        <p:spPr>
          <a:xfrm>
            <a:off x="2331203" y="2581422"/>
            <a:ext cx="2637905" cy="2637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D3107-4AC6-467A-8F4E-50ACAE6306AC}"/>
              </a:ext>
            </a:extLst>
          </p:cNvPr>
          <p:cNvSpPr txBox="1"/>
          <p:nvPr/>
        </p:nvSpPr>
        <p:spPr>
          <a:xfrm>
            <a:off x="7265963" y="1392702"/>
            <a:ext cx="47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block size</a:t>
            </a:r>
          </a:p>
        </p:txBody>
      </p:sp>
    </p:spTree>
    <p:extLst>
      <p:ext uri="{BB962C8B-B14F-4D97-AF65-F5344CB8AC3E}">
        <p14:creationId xmlns:p14="http://schemas.microsoft.com/office/powerpoint/2010/main" val="21315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B94CEC6-DB13-4CB0-A2C3-CEEBAEA7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233"/>
            <a:ext cx="12192000" cy="58395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6AEF6-A981-40FC-81BF-6B8F5B02F11A}"/>
              </a:ext>
            </a:extLst>
          </p:cNvPr>
          <p:cNvGrpSpPr/>
          <p:nvPr/>
        </p:nvGrpSpPr>
        <p:grpSpPr>
          <a:xfrm>
            <a:off x="2915553" y="5237040"/>
            <a:ext cx="2637906" cy="2637905"/>
            <a:chOff x="2941533" y="3044190"/>
            <a:chExt cx="2637906" cy="26379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21E041-C731-430F-96CB-ED6F30012796}"/>
                </a:ext>
              </a:extLst>
            </p:cNvPr>
            <p:cNvSpPr/>
            <p:nvPr/>
          </p:nvSpPr>
          <p:spPr>
            <a:xfrm>
              <a:off x="2941533" y="3044190"/>
              <a:ext cx="2637905" cy="2637905"/>
            </a:xfrm>
            <a:prstGeom prst="rect">
              <a:avLst/>
            </a:prstGeom>
            <a:solidFill>
              <a:srgbClr val="28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A65B08-68A0-4C41-9D32-9FE5B7C10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38662" r="50000"/>
            <a:stretch/>
          </p:blipFill>
          <p:spPr>
            <a:xfrm>
              <a:off x="2941534" y="3044190"/>
              <a:ext cx="2637905" cy="1168497"/>
            </a:xfrm>
            <a:custGeom>
              <a:avLst/>
              <a:gdLst>
                <a:gd name="connsiteX0" fmla="*/ 0 w 2637905"/>
                <a:gd name="connsiteY0" fmla="*/ 0 h 1168497"/>
                <a:gd name="connsiteX1" fmla="*/ 2637905 w 2637905"/>
                <a:gd name="connsiteY1" fmla="*/ 0 h 1168497"/>
                <a:gd name="connsiteX2" fmla="*/ 2637905 w 2637905"/>
                <a:gd name="connsiteY2" fmla="*/ 1168497 h 1168497"/>
                <a:gd name="connsiteX3" fmla="*/ 0 w 2637905"/>
                <a:gd name="connsiteY3" fmla="*/ 1168497 h 116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5" h="1168497">
                  <a:moveTo>
                    <a:pt x="0" y="0"/>
                  </a:moveTo>
                  <a:lnTo>
                    <a:pt x="2637905" y="0"/>
                  </a:lnTo>
                  <a:lnTo>
                    <a:pt x="2637905" y="1168497"/>
                  </a:lnTo>
                  <a:lnTo>
                    <a:pt x="0" y="1168497"/>
                  </a:lnTo>
                  <a:close/>
                </a:path>
              </a:pathLst>
            </a:custGeom>
          </p:spPr>
        </p:pic>
      </p:grp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77B34-802A-4701-BC6F-530660678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16" y="-265187"/>
            <a:ext cx="6086475" cy="6086475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220CB6F-307B-4A79-BF26-F5A1C70811BE}"/>
              </a:ext>
            </a:extLst>
          </p:cNvPr>
          <p:cNvGrpSpPr/>
          <p:nvPr/>
        </p:nvGrpSpPr>
        <p:grpSpPr>
          <a:xfrm>
            <a:off x="2340988" y="783987"/>
            <a:ext cx="3612994" cy="4452802"/>
            <a:chOff x="2340988" y="783987"/>
            <a:chExt cx="3612994" cy="44528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2F6D05-4F84-455D-8E2A-3D33084187B6}"/>
                </a:ext>
              </a:extLst>
            </p:cNvPr>
            <p:cNvSpPr/>
            <p:nvPr/>
          </p:nvSpPr>
          <p:spPr>
            <a:xfrm rot="579308">
              <a:off x="3488320" y="783987"/>
              <a:ext cx="1870374" cy="2084532"/>
            </a:xfrm>
            <a:custGeom>
              <a:avLst/>
              <a:gdLst>
                <a:gd name="connsiteX0" fmla="*/ 1411595 w 1413369"/>
                <a:gd name="connsiteY0" fmla="*/ 1064309 h 1124656"/>
                <a:gd name="connsiteX1" fmla="*/ 1198116 w 1413369"/>
                <a:gd name="connsiteY1" fmla="*/ 680047 h 1124656"/>
                <a:gd name="connsiteX2" fmla="*/ 700000 w 1413369"/>
                <a:gd name="connsiteY2" fmla="*/ 235300 h 1124656"/>
                <a:gd name="connsiteX3" fmla="*/ 230347 w 1413369"/>
                <a:gd name="connsiteY3" fmla="*/ 18263 h 1124656"/>
                <a:gd name="connsiteX4" fmla="*/ 34658 w 1413369"/>
                <a:gd name="connsiteY4" fmla="*/ 21821 h 1124656"/>
                <a:gd name="connsiteX5" fmla="*/ 6194 w 1413369"/>
                <a:gd name="connsiteY5" fmla="*/ 103655 h 1124656"/>
                <a:gd name="connsiteX6" fmla="*/ 105818 w 1413369"/>
                <a:gd name="connsiteY6" fmla="*/ 327807 h 1124656"/>
                <a:gd name="connsiteX7" fmla="*/ 269484 w 1413369"/>
                <a:gd name="connsiteY7" fmla="*/ 455895 h 1124656"/>
                <a:gd name="connsiteX8" fmla="*/ 931268 w 1413369"/>
                <a:gd name="connsiteY8" fmla="*/ 751207 h 1124656"/>
                <a:gd name="connsiteX9" fmla="*/ 1279950 w 1413369"/>
                <a:gd name="connsiteY9" fmla="*/ 1092772 h 1124656"/>
                <a:gd name="connsiteX10" fmla="*/ 1411595 w 1413369"/>
                <a:gd name="connsiteY10" fmla="*/ 1064309 h 1124656"/>
                <a:gd name="connsiteX0" fmla="*/ 1411595 w 1413369"/>
                <a:gd name="connsiteY0" fmla="*/ 1064309 h 1124656"/>
                <a:gd name="connsiteX1" fmla="*/ 1198116 w 1413369"/>
                <a:gd name="connsiteY1" fmla="*/ 680047 h 1124656"/>
                <a:gd name="connsiteX2" fmla="*/ 700000 w 1413369"/>
                <a:gd name="connsiteY2" fmla="*/ 235300 h 1124656"/>
                <a:gd name="connsiteX3" fmla="*/ 230347 w 1413369"/>
                <a:gd name="connsiteY3" fmla="*/ 18263 h 1124656"/>
                <a:gd name="connsiteX4" fmla="*/ 34658 w 1413369"/>
                <a:gd name="connsiteY4" fmla="*/ 21821 h 1124656"/>
                <a:gd name="connsiteX5" fmla="*/ 6194 w 1413369"/>
                <a:gd name="connsiteY5" fmla="*/ 103655 h 1124656"/>
                <a:gd name="connsiteX6" fmla="*/ 105818 w 1413369"/>
                <a:gd name="connsiteY6" fmla="*/ 327807 h 1124656"/>
                <a:gd name="connsiteX7" fmla="*/ 275864 w 1413369"/>
                <a:gd name="connsiteY7" fmla="*/ 477160 h 1124656"/>
                <a:gd name="connsiteX8" fmla="*/ 931268 w 1413369"/>
                <a:gd name="connsiteY8" fmla="*/ 751207 h 1124656"/>
                <a:gd name="connsiteX9" fmla="*/ 1279950 w 1413369"/>
                <a:gd name="connsiteY9" fmla="*/ 1092772 h 1124656"/>
                <a:gd name="connsiteX10" fmla="*/ 1411595 w 1413369"/>
                <a:gd name="connsiteY10" fmla="*/ 1064309 h 1124656"/>
                <a:gd name="connsiteX0" fmla="*/ 1424191 w 1425965"/>
                <a:gd name="connsiteY0" fmla="*/ 1064309 h 1124656"/>
                <a:gd name="connsiteX1" fmla="*/ 1210712 w 1425965"/>
                <a:gd name="connsiteY1" fmla="*/ 680047 h 1124656"/>
                <a:gd name="connsiteX2" fmla="*/ 712596 w 1425965"/>
                <a:gd name="connsiteY2" fmla="*/ 235300 h 1124656"/>
                <a:gd name="connsiteX3" fmla="*/ 242943 w 1425965"/>
                <a:gd name="connsiteY3" fmla="*/ 18263 h 1124656"/>
                <a:gd name="connsiteX4" fmla="*/ 47254 w 1425965"/>
                <a:gd name="connsiteY4" fmla="*/ 21821 h 1124656"/>
                <a:gd name="connsiteX5" fmla="*/ 18790 w 1425965"/>
                <a:gd name="connsiteY5" fmla="*/ 103655 h 1124656"/>
                <a:gd name="connsiteX6" fmla="*/ 288460 w 1425965"/>
                <a:gd name="connsiteY6" fmla="*/ 477160 h 1124656"/>
                <a:gd name="connsiteX7" fmla="*/ 943864 w 1425965"/>
                <a:gd name="connsiteY7" fmla="*/ 751207 h 1124656"/>
                <a:gd name="connsiteX8" fmla="*/ 1292546 w 1425965"/>
                <a:gd name="connsiteY8" fmla="*/ 1092772 h 1124656"/>
                <a:gd name="connsiteX9" fmla="*/ 1424191 w 1425965"/>
                <a:gd name="connsiteY9" fmla="*/ 1064309 h 1124656"/>
                <a:gd name="connsiteX0" fmla="*/ 1417103 w 1418877"/>
                <a:gd name="connsiteY0" fmla="*/ 1064309 h 1124656"/>
                <a:gd name="connsiteX1" fmla="*/ 1203624 w 1418877"/>
                <a:gd name="connsiteY1" fmla="*/ 680047 h 1124656"/>
                <a:gd name="connsiteX2" fmla="*/ 705508 w 1418877"/>
                <a:gd name="connsiteY2" fmla="*/ 235300 h 1124656"/>
                <a:gd name="connsiteX3" fmla="*/ 235855 w 1418877"/>
                <a:gd name="connsiteY3" fmla="*/ 18263 h 1124656"/>
                <a:gd name="connsiteX4" fmla="*/ 40166 w 1418877"/>
                <a:gd name="connsiteY4" fmla="*/ 21821 h 1124656"/>
                <a:gd name="connsiteX5" fmla="*/ 11702 w 1418877"/>
                <a:gd name="connsiteY5" fmla="*/ 103655 h 1124656"/>
                <a:gd name="connsiteX6" fmla="*/ 185679 w 1418877"/>
                <a:gd name="connsiteY6" fmla="*/ 417617 h 1124656"/>
                <a:gd name="connsiteX7" fmla="*/ 936776 w 1418877"/>
                <a:gd name="connsiteY7" fmla="*/ 751207 h 1124656"/>
                <a:gd name="connsiteX8" fmla="*/ 1285458 w 1418877"/>
                <a:gd name="connsiteY8" fmla="*/ 1092772 h 1124656"/>
                <a:gd name="connsiteX9" fmla="*/ 1417103 w 1418877"/>
                <a:gd name="connsiteY9" fmla="*/ 1064309 h 1124656"/>
                <a:gd name="connsiteX0" fmla="*/ 1417103 w 1418877"/>
                <a:gd name="connsiteY0" fmla="*/ 1064309 h 1124656"/>
                <a:gd name="connsiteX1" fmla="*/ 1203624 w 1418877"/>
                <a:gd name="connsiteY1" fmla="*/ 680047 h 1124656"/>
                <a:gd name="connsiteX2" fmla="*/ 705508 w 1418877"/>
                <a:gd name="connsiteY2" fmla="*/ 235300 h 1124656"/>
                <a:gd name="connsiteX3" fmla="*/ 235855 w 1418877"/>
                <a:gd name="connsiteY3" fmla="*/ 18263 h 1124656"/>
                <a:gd name="connsiteX4" fmla="*/ 40166 w 1418877"/>
                <a:gd name="connsiteY4" fmla="*/ 21821 h 1124656"/>
                <a:gd name="connsiteX5" fmla="*/ 11702 w 1418877"/>
                <a:gd name="connsiteY5" fmla="*/ 103655 h 1124656"/>
                <a:gd name="connsiteX6" fmla="*/ 185679 w 1418877"/>
                <a:gd name="connsiteY6" fmla="*/ 417617 h 1124656"/>
                <a:gd name="connsiteX7" fmla="*/ 936776 w 1418877"/>
                <a:gd name="connsiteY7" fmla="*/ 751207 h 1124656"/>
                <a:gd name="connsiteX8" fmla="*/ 1285458 w 1418877"/>
                <a:gd name="connsiteY8" fmla="*/ 1092772 h 1124656"/>
                <a:gd name="connsiteX9" fmla="*/ 1417103 w 1418877"/>
                <a:gd name="connsiteY9" fmla="*/ 1064309 h 1124656"/>
                <a:gd name="connsiteX0" fmla="*/ 1417103 w 1419242"/>
                <a:gd name="connsiteY0" fmla="*/ 1064309 h 1127124"/>
                <a:gd name="connsiteX1" fmla="*/ 1203624 w 1419242"/>
                <a:gd name="connsiteY1" fmla="*/ 680047 h 1127124"/>
                <a:gd name="connsiteX2" fmla="*/ 705508 w 1419242"/>
                <a:gd name="connsiteY2" fmla="*/ 235300 h 1127124"/>
                <a:gd name="connsiteX3" fmla="*/ 235855 w 1419242"/>
                <a:gd name="connsiteY3" fmla="*/ 18263 h 1127124"/>
                <a:gd name="connsiteX4" fmla="*/ 40166 w 1419242"/>
                <a:gd name="connsiteY4" fmla="*/ 21821 h 1127124"/>
                <a:gd name="connsiteX5" fmla="*/ 11702 w 1419242"/>
                <a:gd name="connsiteY5" fmla="*/ 103655 h 1127124"/>
                <a:gd name="connsiteX6" fmla="*/ 185679 w 1419242"/>
                <a:gd name="connsiteY6" fmla="*/ 417617 h 1127124"/>
                <a:gd name="connsiteX7" fmla="*/ 860222 w 1419242"/>
                <a:gd name="connsiteY7" fmla="*/ 723562 h 1127124"/>
                <a:gd name="connsiteX8" fmla="*/ 1285458 w 1419242"/>
                <a:gd name="connsiteY8" fmla="*/ 1092772 h 1127124"/>
                <a:gd name="connsiteX9" fmla="*/ 1417103 w 1419242"/>
                <a:gd name="connsiteY9" fmla="*/ 1064309 h 1127124"/>
                <a:gd name="connsiteX0" fmla="*/ 1417103 w 1419579"/>
                <a:gd name="connsiteY0" fmla="*/ 1064309 h 1129250"/>
                <a:gd name="connsiteX1" fmla="*/ 1203624 w 1419579"/>
                <a:gd name="connsiteY1" fmla="*/ 680047 h 1129250"/>
                <a:gd name="connsiteX2" fmla="*/ 705508 w 1419579"/>
                <a:gd name="connsiteY2" fmla="*/ 235300 h 1129250"/>
                <a:gd name="connsiteX3" fmla="*/ 235855 w 1419579"/>
                <a:gd name="connsiteY3" fmla="*/ 18263 h 1129250"/>
                <a:gd name="connsiteX4" fmla="*/ 40166 w 1419579"/>
                <a:gd name="connsiteY4" fmla="*/ 21821 h 1129250"/>
                <a:gd name="connsiteX5" fmla="*/ 11702 w 1419579"/>
                <a:gd name="connsiteY5" fmla="*/ 103655 h 1129250"/>
                <a:gd name="connsiteX6" fmla="*/ 185679 w 1419579"/>
                <a:gd name="connsiteY6" fmla="*/ 417617 h 1129250"/>
                <a:gd name="connsiteX7" fmla="*/ 800680 w 1419579"/>
                <a:gd name="connsiteY7" fmla="*/ 693791 h 1129250"/>
                <a:gd name="connsiteX8" fmla="*/ 1285458 w 1419579"/>
                <a:gd name="connsiteY8" fmla="*/ 1092772 h 1129250"/>
                <a:gd name="connsiteX9" fmla="*/ 1417103 w 1419579"/>
                <a:gd name="connsiteY9" fmla="*/ 1064309 h 1129250"/>
                <a:gd name="connsiteX0" fmla="*/ 1417103 w 1419579"/>
                <a:gd name="connsiteY0" fmla="*/ 1064309 h 1129250"/>
                <a:gd name="connsiteX1" fmla="*/ 1203624 w 1419579"/>
                <a:gd name="connsiteY1" fmla="*/ 680047 h 1129250"/>
                <a:gd name="connsiteX2" fmla="*/ 705508 w 1419579"/>
                <a:gd name="connsiteY2" fmla="*/ 235300 h 1129250"/>
                <a:gd name="connsiteX3" fmla="*/ 235855 w 1419579"/>
                <a:gd name="connsiteY3" fmla="*/ 18263 h 1129250"/>
                <a:gd name="connsiteX4" fmla="*/ 40166 w 1419579"/>
                <a:gd name="connsiteY4" fmla="*/ 21821 h 1129250"/>
                <a:gd name="connsiteX5" fmla="*/ 11702 w 1419579"/>
                <a:gd name="connsiteY5" fmla="*/ 103655 h 1129250"/>
                <a:gd name="connsiteX6" fmla="*/ 185679 w 1419579"/>
                <a:gd name="connsiteY6" fmla="*/ 417617 h 1129250"/>
                <a:gd name="connsiteX7" fmla="*/ 800680 w 1419579"/>
                <a:gd name="connsiteY7" fmla="*/ 693791 h 1129250"/>
                <a:gd name="connsiteX8" fmla="*/ 1285458 w 1419579"/>
                <a:gd name="connsiteY8" fmla="*/ 1092772 h 1129250"/>
                <a:gd name="connsiteX9" fmla="*/ 1417103 w 1419579"/>
                <a:gd name="connsiteY9" fmla="*/ 1064309 h 1129250"/>
                <a:gd name="connsiteX0" fmla="*/ 1417103 w 1419579"/>
                <a:gd name="connsiteY0" fmla="*/ 1064309 h 1129250"/>
                <a:gd name="connsiteX1" fmla="*/ 1203624 w 1419579"/>
                <a:gd name="connsiteY1" fmla="*/ 680047 h 1129250"/>
                <a:gd name="connsiteX2" fmla="*/ 705508 w 1419579"/>
                <a:gd name="connsiteY2" fmla="*/ 235300 h 1129250"/>
                <a:gd name="connsiteX3" fmla="*/ 235855 w 1419579"/>
                <a:gd name="connsiteY3" fmla="*/ 18263 h 1129250"/>
                <a:gd name="connsiteX4" fmla="*/ 40166 w 1419579"/>
                <a:gd name="connsiteY4" fmla="*/ 21821 h 1129250"/>
                <a:gd name="connsiteX5" fmla="*/ 11702 w 1419579"/>
                <a:gd name="connsiteY5" fmla="*/ 103655 h 1129250"/>
                <a:gd name="connsiteX6" fmla="*/ 185679 w 1419579"/>
                <a:gd name="connsiteY6" fmla="*/ 417617 h 1129250"/>
                <a:gd name="connsiteX7" fmla="*/ 800680 w 1419579"/>
                <a:gd name="connsiteY7" fmla="*/ 693791 h 1129250"/>
                <a:gd name="connsiteX8" fmla="*/ 1285458 w 1419579"/>
                <a:gd name="connsiteY8" fmla="*/ 1092772 h 1129250"/>
                <a:gd name="connsiteX9" fmla="*/ 1417103 w 1419579"/>
                <a:gd name="connsiteY9" fmla="*/ 1064309 h 1129250"/>
                <a:gd name="connsiteX0" fmla="*/ 1417103 w 1419579"/>
                <a:gd name="connsiteY0" fmla="*/ 1066534 h 1131475"/>
                <a:gd name="connsiteX1" fmla="*/ 1203624 w 1419579"/>
                <a:gd name="connsiteY1" fmla="*/ 682272 h 1131475"/>
                <a:gd name="connsiteX2" fmla="*/ 705508 w 1419579"/>
                <a:gd name="connsiteY2" fmla="*/ 237525 h 1131475"/>
                <a:gd name="connsiteX3" fmla="*/ 235855 w 1419579"/>
                <a:gd name="connsiteY3" fmla="*/ 20488 h 1131475"/>
                <a:gd name="connsiteX4" fmla="*/ 40166 w 1419579"/>
                <a:gd name="connsiteY4" fmla="*/ 24046 h 1131475"/>
                <a:gd name="connsiteX5" fmla="*/ 11702 w 1419579"/>
                <a:gd name="connsiteY5" fmla="*/ 152663 h 1131475"/>
                <a:gd name="connsiteX6" fmla="*/ 185679 w 1419579"/>
                <a:gd name="connsiteY6" fmla="*/ 419842 h 1131475"/>
                <a:gd name="connsiteX7" fmla="*/ 800680 w 1419579"/>
                <a:gd name="connsiteY7" fmla="*/ 696016 h 1131475"/>
                <a:gd name="connsiteX8" fmla="*/ 1285458 w 1419579"/>
                <a:gd name="connsiteY8" fmla="*/ 1094997 h 1131475"/>
                <a:gd name="connsiteX9" fmla="*/ 1417103 w 1419579"/>
                <a:gd name="connsiteY9" fmla="*/ 1066534 h 1131475"/>
                <a:gd name="connsiteX0" fmla="*/ 1405765 w 1408241"/>
                <a:gd name="connsiteY0" fmla="*/ 1066534 h 1131475"/>
                <a:gd name="connsiteX1" fmla="*/ 1192286 w 1408241"/>
                <a:gd name="connsiteY1" fmla="*/ 682272 h 1131475"/>
                <a:gd name="connsiteX2" fmla="*/ 694170 w 1408241"/>
                <a:gd name="connsiteY2" fmla="*/ 237525 h 1131475"/>
                <a:gd name="connsiteX3" fmla="*/ 224517 w 1408241"/>
                <a:gd name="connsiteY3" fmla="*/ 20488 h 1131475"/>
                <a:gd name="connsiteX4" fmla="*/ 28828 w 1408241"/>
                <a:gd name="connsiteY4" fmla="*/ 24046 h 1131475"/>
                <a:gd name="connsiteX5" fmla="*/ 364 w 1408241"/>
                <a:gd name="connsiteY5" fmla="*/ 152663 h 1131475"/>
                <a:gd name="connsiteX6" fmla="*/ 174341 w 1408241"/>
                <a:gd name="connsiteY6" fmla="*/ 419842 h 1131475"/>
                <a:gd name="connsiteX7" fmla="*/ 789342 w 1408241"/>
                <a:gd name="connsiteY7" fmla="*/ 696016 h 1131475"/>
                <a:gd name="connsiteX8" fmla="*/ 1274120 w 1408241"/>
                <a:gd name="connsiteY8" fmla="*/ 1094997 h 1131475"/>
                <a:gd name="connsiteX9" fmla="*/ 1405765 w 1408241"/>
                <a:gd name="connsiteY9" fmla="*/ 1066534 h 1131475"/>
                <a:gd name="connsiteX0" fmla="*/ 1405765 w 1408241"/>
                <a:gd name="connsiteY0" fmla="*/ 1066534 h 1131475"/>
                <a:gd name="connsiteX1" fmla="*/ 1192286 w 1408241"/>
                <a:gd name="connsiteY1" fmla="*/ 682272 h 1131475"/>
                <a:gd name="connsiteX2" fmla="*/ 694170 w 1408241"/>
                <a:gd name="connsiteY2" fmla="*/ 237525 h 1131475"/>
                <a:gd name="connsiteX3" fmla="*/ 224517 w 1408241"/>
                <a:gd name="connsiteY3" fmla="*/ 20488 h 1131475"/>
                <a:gd name="connsiteX4" fmla="*/ 28828 w 1408241"/>
                <a:gd name="connsiteY4" fmla="*/ 24046 h 1131475"/>
                <a:gd name="connsiteX5" fmla="*/ 364 w 1408241"/>
                <a:gd name="connsiteY5" fmla="*/ 152663 h 1131475"/>
                <a:gd name="connsiteX6" fmla="*/ 174341 w 1408241"/>
                <a:gd name="connsiteY6" fmla="*/ 419842 h 1131475"/>
                <a:gd name="connsiteX7" fmla="*/ 789342 w 1408241"/>
                <a:gd name="connsiteY7" fmla="*/ 696016 h 1131475"/>
                <a:gd name="connsiteX8" fmla="*/ 1274120 w 1408241"/>
                <a:gd name="connsiteY8" fmla="*/ 1094997 h 1131475"/>
                <a:gd name="connsiteX9" fmla="*/ 1405765 w 1408241"/>
                <a:gd name="connsiteY9" fmla="*/ 1066534 h 1131475"/>
                <a:gd name="connsiteX0" fmla="*/ 1405765 w 1408241"/>
                <a:gd name="connsiteY0" fmla="*/ 1066534 h 1131475"/>
                <a:gd name="connsiteX1" fmla="*/ 1192286 w 1408241"/>
                <a:gd name="connsiteY1" fmla="*/ 682272 h 1131475"/>
                <a:gd name="connsiteX2" fmla="*/ 694170 w 1408241"/>
                <a:gd name="connsiteY2" fmla="*/ 237525 h 1131475"/>
                <a:gd name="connsiteX3" fmla="*/ 224517 w 1408241"/>
                <a:gd name="connsiteY3" fmla="*/ 20488 h 1131475"/>
                <a:gd name="connsiteX4" fmla="*/ 28828 w 1408241"/>
                <a:gd name="connsiteY4" fmla="*/ 24046 h 1131475"/>
                <a:gd name="connsiteX5" fmla="*/ 364 w 1408241"/>
                <a:gd name="connsiteY5" fmla="*/ 152663 h 1131475"/>
                <a:gd name="connsiteX6" fmla="*/ 174341 w 1408241"/>
                <a:gd name="connsiteY6" fmla="*/ 419842 h 1131475"/>
                <a:gd name="connsiteX7" fmla="*/ 789342 w 1408241"/>
                <a:gd name="connsiteY7" fmla="*/ 696016 h 1131475"/>
                <a:gd name="connsiteX8" fmla="*/ 1274120 w 1408241"/>
                <a:gd name="connsiteY8" fmla="*/ 1094997 h 1131475"/>
                <a:gd name="connsiteX9" fmla="*/ 1405765 w 1408241"/>
                <a:gd name="connsiteY9" fmla="*/ 1066534 h 1131475"/>
                <a:gd name="connsiteX0" fmla="*/ 1405765 w 1407931"/>
                <a:gd name="connsiteY0" fmla="*/ 1066534 h 1128378"/>
                <a:gd name="connsiteX1" fmla="*/ 1192286 w 1407931"/>
                <a:gd name="connsiteY1" fmla="*/ 682272 h 1128378"/>
                <a:gd name="connsiteX2" fmla="*/ 694170 w 1407931"/>
                <a:gd name="connsiteY2" fmla="*/ 237525 h 1128378"/>
                <a:gd name="connsiteX3" fmla="*/ 224517 w 1407931"/>
                <a:gd name="connsiteY3" fmla="*/ 20488 h 1128378"/>
                <a:gd name="connsiteX4" fmla="*/ 28828 w 1407931"/>
                <a:gd name="connsiteY4" fmla="*/ 24046 h 1128378"/>
                <a:gd name="connsiteX5" fmla="*/ 364 w 1407931"/>
                <a:gd name="connsiteY5" fmla="*/ 152663 h 1128378"/>
                <a:gd name="connsiteX6" fmla="*/ 174341 w 1407931"/>
                <a:gd name="connsiteY6" fmla="*/ 419842 h 1128378"/>
                <a:gd name="connsiteX7" fmla="*/ 843609 w 1407931"/>
                <a:gd name="connsiteY7" fmla="*/ 739430 h 1128378"/>
                <a:gd name="connsiteX8" fmla="*/ 1274120 w 1407931"/>
                <a:gd name="connsiteY8" fmla="*/ 1094997 h 1128378"/>
                <a:gd name="connsiteX9" fmla="*/ 1405765 w 1407931"/>
                <a:gd name="connsiteY9" fmla="*/ 1066534 h 1128378"/>
                <a:gd name="connsiteX0" fmla="*/ 1405765 w 1407931"/>
                <a:gd name="connsiteY0" fmla="*/ 1066534 h 1126289"/>
                <a:gd name="connsiteX1" fmla="*/ 1192286 w 1407931"/>
                <a:gd name="connsiteY1" fmla="*/ 682272 h 1126289"/>
                <a:gd name="connsiteX2" fmla="*/ 694170 w 1407931"/>
                <a:gd name="connsiteY2" fmla="*/ 237525 h 1126289"/>
                <a:gd name="connsiteX3" fmla="*/ 224517 w 1407931"/>
                <a:gd name="connsiteY3" fmla="*/ 20488 h 1126289"/>
                <a:gd name="connsiteX4" fmla="*/ 28828 w 1407931"/>
                <a:gd name="connsiteY4" fmla="*/ 24046 h 1126289"/>
                <a:gd name="connsiteX5" fmla="*/ 364 w 1407931"/>
                <a:gd name="connsiteY5" fmla="*/ 152663 h 1126289"/>
                <a:gd name="connsiteX6" fmla="*/ 174341 w 1407931"/>
                <a:gd name="connsiteY6" fmla="*/ 419842 h 1126289"/>
                <a:gd name="connsiteX7" fmla="*/ 843609 w 1407931"/>
                <a:gd name="connsiteY7" fmla="*/ 768927 h 1126289"/>
                <a:gd name="connsiteX8" fmla="*/ 1274120 w 1407931"/>
                <a:gd name="connsiteY8" fmla="*/ 1094997 h 1126289"/>
                <a:gd name="connsiteX9" fmla="*/ 1405765 w 1407931"/>
                <a:gd name="connsiteY9" fmla="*/ 1066534 h 1126289"/>
                <a:gd name="connsiteX0" fmla="*/ 1430381 w 1432547"/>
                <a:gd name="connsiteY0" fmla="*/ 1067115 h 1126870"/>
                <a:gd name="connsiteX1" fmla="*/ 1216902 w 1432547"/>
                <a:gd name="connsiteY1" fmla="*/ 682853 h 1126870"/>
                <a:gd name="connsiteX2" fmla="*/ 718786 w 1432547"/>
                <a:gd name="connsiteY2" fmla="*/ 238106 h 1126870"/>
                <a:gd name="connsiteX3" fmla="*/ 249133 w 1432547"/>
                <a:gd name="connsiteY3" fmla="*/ 21069 h 1126870"/>
                <a:gd name="connsiteX4" fmla="*/ 53444 w 1432547"/>
                <a:gd name="connsiteY4" fmla="*/ 24627 h 1126870"/>
                <a:gd name="connsiteX5" fmla="*/ 21 w 1432547"/>
                <a:gd name="connsiteY5" fmla="*/ 164589 h 1126870"/>
                <a:gd name="connsiteX6" fmla="*/ 198957 w 1432547"/>
                <a:gd name="connsiteY6" fmla="*/ 420423 h 1126870"/>
                <a:gd name="connsiteX7" fmla="*/ 868225 w 1432547"/>
                <a:gd name="connsiteY7" fmla="*/ 769508 h 1126870"/>
                <a:gd name="connsiteX8" fmla="*/ 1298736 w 1432547"/>
                <a:gd name="connsiteY8" fmla="*/ 1095578 h 1126870"/>
                <a:gd name="connsiteX9" fmla="*/ 1430381 w 1432547"/>
                <a:gd name="connsiteY9" fmla="*/ 1067115 h 1126870"/>
                <a:gd name="connsiteX0" fmla="*/ 1391564 w 1393730"/>
                <a:gd name="connsiteY0" fmla="*/ 1067592 h 1127347"/>
                <a:gd name="connsiteX1" fmla="*/ 1178085 w 1393730"/>
                <a:gd name="connsiteY1" fmla="*/ 683330 h 1127347"/>
                <a:gd name="connsiteX2" fmla="*/ 679969 w 1393730"/>
                <a:gd name="connsiteY2" fmla="*/ 238583 h 1127347"/>
                <a:gd name="connsiteX3" fmla="*/ 210316 w 1393730"/>
                <a:gd name="connsiteY3" fmla="*/ 21546 h 1127347"/>
                <a:gd name="connsiteX4" fmla="*/ 14627 w 1393730"/>
                <a:gd name="connsiteY4" fmla="*/ 25104 h 1127347"/>
                <a:gd name="connsiteX5" fmla="*/ 13391 w 1393730"/>
                <a:gd name="connsiteY5" fmla="*/ 174142 h 1127347"/>
                <a:gd name="connsiteX6" fmla="*/ 160140 w 1393730"/>
                <a:gd name="connsiteY6" fmla="*/ 420900 h 1127347"/>
                <a:gd name="connsiteX7" fmla="*/ 829408 w 1393730"/>
                <a:gd name="connsiteY7" fmla="*/ 769985 h 1127347"/>
                <a:gd name="connsiteX8" fmla="*/ 1259919 w 1393730"/>
                <a:gd name="connsiteY8" fmla="*/ 1096055 h 1127347"/>
                <a:gd name="connsiteX9" fmla="*/ 1391564 w 1393730"/>
                <a:gd name="connsiteY9" fmla="*/ 1067592 h 1127347"/>
                <a:gd name="connsiteX0" fmla="*/ 1398032 w 1400198"/>
                <a:gd name="connsiteY0" fmla="*/ 1067592 h 1127347"/>
                <a:gd name="connsiteX1" fmla="*/ 1184553 w 1400198"/>
                <a:gd name="connsiteY1" fmla="*/ 683330 h 1127347"/>
                <a:gd name="connsiteX2" fmla="*/ 686437 w 1400198"/>
                <a:gd name="connsiteY2" fmla="*/ 238583 h 1127347"/>
                <a:gd name="connsiteX3" fmla="*/ 216784 w 1400198"/>
                <a:gd name="connsiteY3" fmla="*/ 21546 h 1127347"/>
                <a:gd name="connsiteX4" fmla="*/ 21095 w 1400198"/>
                <a:gd name="connsiteY4" fmla="*/ 25104 h 1127347"/>
                <a:gd name="connsiteX5" fmla="*/ 19859 w 1400198"/>
                <a:gd name="connsiteY5" fmla="*/ 174142 h 1127347"/>
                <a:gd name="connsiteX6" fmla="*/ 166608 w 1400198"/>
                <a:gd name="connsiteY6" fmla="*/ 420900 h 1127347"/>
                <a:gd name="connsiteX7" fmla="*/ 835876 w 1400198"/>
                <a:gd name="connsiteY7" fmla="*/ 769985 h 1127347"/>
                <a:gd name="connsiteX8" fmla="*/ 1266387 w 1400198"/>
                <a:gd name="connsiteY8" fmla="*/ 1096055 h 1127347"/>
                <a:gd name="connsiteX9" fmla="*/ 1398032 w 1400198"/>
                <a:gd name="connsiteY9" fmla="*/ 1067592 h 1127347"/>
                <a:gd name="connsiteX0" fmla="*/ 1401796 w 1403962"/>
                <a:gd name="connsiteY0" fmla="*/ 1067592 h 1127347"/>
                <a:gd name="connsiteX1" fmla="*/ 1188317 w 1403962"/>
                <a:gd name="connsiteY1" fmla="*/ 683330 h 1127347"/>
                <a:gd name="connsiteX2" fmla="*/ 690201 w 1403962"/>
                <a:gd name="connsiteY2" fmla="*/ 238583 h 1127347"/>
                <a:gd name="connsiteX3" fmla="*/ 220548 w 1403962"/>
                <a:gd name="connsiteY3" fmla="*/ 21546 h 1127347"/>
                <a:gd name="connsiteX4" fmla="*/ 24859 w 1403962"/>
                <a:gd name="connsiteY4" fmla="*/ 25104 h 1127347"/>
                <a:gd name="connsiteX5" fmla="*/ 23623 w 1403962"/>
                <a:gd name="connsiteY5" fmla="*/ 174142 h 1127347"/>
                <a:gd name="connsiteX6" fmla="*/ 215752 w 1403962"/>
                <a:gd name="connsiteY6" fmla="*/ 420900 h 1127347"/>
                <a:gd name="connsiteX7" fmla="*/ 839640 w 1403962"/>
                <a:gd name="connsiteY7" fmla="*/ 769985 h 1127347"/>
                <a:gd name="connsiteX8" fmla="*/ 1270151 w 1403962"/>
                <a:gd name="connsiteY8" fmla="*/ 1096055 h 1127347"/>
                <a:gd name="connsiteX9" fmla="*/ 1401796 w 1403962"/>
                <a:gd name="connsiteY9" fmla="*/ 1067592 h 1127347"/>
                <a:gd name="connsiteX0" fmla="*/ 1401796 w 1403962"/>
                <a:gd name="connsiteY0" fmla="*/ 1070506 h 1130261"/>
                <a:gd name="connsiteX1" fmla="*/ 1188317 w 1403962"/>
                <a:gd name="connsiteY1" fmla="*/ 686244 h 1130261"/>
                <a:gd name="connsiteX2" fmla="*/ 690201 w 1403962"/>
                <a:gd name="connsiteY2" fmla="*/ 241497 h 1130261"/>
                <a:gd name="connsiteX3" fmla="*/ 220548 w 1403962"/>
                <a:gd name="connsiteY3" fmla="*/ 24460 h 1130261"/>
                <a:gd name="connsiteX4" fmla="*/ 24859 w 1403962"/>
                <a:gd name="connsiteY4" fmla="*/ 28018 h 1130261"/>
                <a:gd name="connsiteX5" fmla="*/ 23623 w 1403962"/>
                <a:gd name="connsiteY5" fmla="*/ 229242 h 1130261"/>
                <a:gd name="connsiteX6" fmla="*/ 215752 w 1403962"/>
                <a:gd name="connsiteY6" fmla="*/ 423814 h 1130261"/>
                <a:gd name="connsiteX7" fmla="*/ 839640 w 1403962"/>
                <a:gd name="connsiteY7" fmla="*/ 772899 h 1130261"/>
                <a:gd name="connsiteX8" fmla="*/ 1270151 w 1403962"/>
                <a:gd name="connsiteY8" fmla="*/ 1098969 h 1130261"/>
                <a:gd name="connsiteX9" fmla="*/ 1401796 w 1403962"/>
                <a:gd name="connsiteY9" fmla="*/ 1070506 h 1130261"/>
                <a:gd name="connsiteX0" fmla="*/ 1401796 w 1403962"/>
                <a:gd name="connsiteY0" fmla="*/ 1070506 h 1130261"/>
                <a:gd name="connsiteX1" fmla="*/ 1188317 w 1403962"/>
                <a:gd name="connsiteY1" fmla="*/ 686244 h 1130261"/>
                <a:gd name="connsiteX2" fmla="*/ 690201 w 1403962"/>
                <a:gd name="connsiteY2" fmla="*/ 241497 h 1130261"/>
                <a:gd name="connsiteX3" fmla="*/ 220548 w 1403962"/>
                <a:gd name="connsiteY3" fmla="*/ 24460 h 1130261"/>
                <a:gd name="connsiteX4" fmla="*/ 24859 w 1403962"/>
                <a:gd name="connsiteY4" fmla="*/ 28018 h 1130261"/>
                <a:gd name="connsiteX5" fmla="*/ 23623 w 1403962"/>
                <a:gd name="connsiteY5" fmla="*/ 229242 h 1130261"/>
                <a:gd name="connsiteX6" fmla="*/ 215752 w 1403962"/>
                <a:gd name="connsiteY6" fmla="*/ 423814 h 1130261"/>
                <a:gd name="connsiteX7" fmla="*/ 839640 w 1403962"/>
                <a:gd name="connsiteY7" fmla="*/ 772899 h 1130261"/>
                <a:gd name="connsiteX8" fmla="*/ 1270151 w 1403962"/>
                <a:gd name="connsiteY8" fmla="*/ 1098969 h 1130261"/>
                <a:gd name="connsiteX9" fmla="*/ 1401796 w 1403962"/>
                <a:gd name="connsiteY9" fmla="*/ 1070506 h 1130261"/>
                <a:gd name="connsiteX0" fmla="*/ 1401796 w 1403962"/>
                <a:gd name="connsiteY0" fmla="*/ 1070506 h 1130261"/>
                <a:gd name="connsiteX1" fmla="*/ 1188317 w 1403962"/>
                <a:gd name="connsiteY1" fmla="*/ 686244 h 1130261"/>
                <a:gd name="connsiteX2" fmla="*/ 690201 w 1403962"/>
                <a:gd name="connsiteY2" fmla="*/ 241497 h 1130261"/>
                <a:gd name="connsiteX3" fmla="*/ 220548 w 1403962"/>
                <a:gd name="connsiteY3" fmla="*/ 24460 h 1130261"/>
                <a:gd name="connsiteX4" fmla="*/ 24859 w 1403962"/>
                <a:gd name="connsiteY4" fmla="*/ 28018 h 1130261"/>
                <a:gd name="connsiteX5" fmla="*/ 23623 w 1403962"/>
                <a:gd name="connsiteY5" fmla="*/ 229242 h 1130261"/>
                <a:gd name="connsiteX6" fmla="*/ 215752 w 1403962"/>
                <a:gd name="connsiteY6" fmla="*/ 423814 h 1130261"/>
                <a:gd name="connsiteX7" fmla="*/ 839640 w 1403962"/>
                <a:gd name="connsiteY7" fmla="*/ 772899 h 1130261"/>
                <a:gd name="connsiteX8" fmla="*/ 1270151 w 1403962"/>
                <a:gd name="connsiteY8" fmla="*/ 1098969 h 1130261"/>
                <a:gd name="connsiteX9" fmla="*/ 1401796 w 1403962"/>
                <a:gd name="connsiteY9" fmla="*/ 1070506 h 1130261"/>
                <a:gd name="connsiteX0" fmla="*/ 1417699 w 1419865"/>
                <a:gd name="connsiteY0" fmla="*/ 1072722 h 1132477"/>
                <a:gd name="connsiteX1" fmla="*/ 1204220 w 1419865"/>
                <a:gd name="connsiteY1" fmla="*/ 688460 h 1132477"/>
                <a:gd name="connsiteX2" fmla="*/ 706104 w 1419865"/>
                <a:gd name="connsiteY2" fmla="*/ 243713 h 1132477"/>
                <a:gd name="connsiteX3" fmla="*/ 236451 w 1419865"/>
                <a:gd name="connsiteY3" fmla="*/ 26676 h 1132477"/>
                <a:gd name="connsiteX4" fmla="*/ 40762 w 1419865"/>
                <a:gd name="connsiteY4" fmla="*/ 30234 h 1132477"/>
                <a:gd name="connsiteX5" fmla="*/ 15886 w 1419865"/>
                <a:gd name="connsiteY5" fmla="*/ 268374 h 1132477"/>
                <a:gd name="connsiteX6" fmla="*/ 231655 w 1419865"/>
                <a:gd name="connsiteY6" fmla="*/ 426030 h 1132477"/>
                <a:gd name="connsiteX7" fmla="*/ 855543 w 1419865"/>
                <a:gd name="connsiteY7" fmla="*/ 775115 h 1132477"/>
                <a:gd name="connsiteX8" fmla="*/ 1286054 w 1419865"/>
                <a:gd name="connsiteY8" fmla="*/ 1101185 h 1132477"/>
                <a:gd name="connsiteX9" fmla="*/ 1417699 w 1419865"/>
                <a:gd name="connsiteY9" fmla="*/ 1072722 h 1132477"/>
                <a:gd name="connsiteX0" fmla="*/ 1417699 w 1419865"/>
                <a:gd name="connsiteY0" fmla="*/ 1072722 h 1132477"/>
                <a:gd name="connsiteX1" fmla="*/ 1204220 w 1419865"/>
                <a:gd name="connsiteY1" fmla="*/ 688460 h 1132477"/>
                <a:gd name="connsiteX2" fmla="*/ 706104 w 1419865"/>
                <a:gd name="connsiteY2" fmla="*/ 243713 h 1132477"/>
                <a:gd name="connsiteX3" fmla="*/ 236451 w 1419865"/>
                <a:gd name="connsiteY3" fmla="*/ 26676 h 1132477"/>
                <a:gd name="connsiteX4" fmla="*/ 40762 w 1419865"/>
                <a:gd name="connsiteY4" fmla="*/ 30234 h 1132477"/>
                <a:gd name="connsiteX5" fmla="*/ 15886 w 1419865"/>
                <a:gd name="connsiteY5" fmla="*/ 268374 h 1132477"/>
                <a:gd name="connsiteX6" fmla="*/ 231655 w 1419865"/>
                <a:gd name="connsiteY6" fmla="*/ 426030 h 1132477"/>
                <a:gd name="connsiteX7" fmla="*/ 855543 w 1419865"/>
                <a:gd name="connsiteY7" fmla="*/ 775115 h 1132477"/>
                <a:gd name="connsiteX8" fmla="*/ 1286054 w 1419865"/>
                <a:gd name="connsiteY8" fmla="*/ 1101185 h 1132477"/>
                <a:gd name="connsiteX9" fmla="*/ 1417699 w 1419865"/>
                <a:gd name="connsiteY9" fmla="*/ 1072722 h 1132477"/>
                <a:gd name="connsiteX0" fmla="*/ 1388939 w 1391105"/>
                <a:gd name="connsiteY0" fmla="*/ 1075631 h 1135386"/>
                <a:gd name="connsiteX1" fmla="*/ 1175460 w 1391105"/>
                <a:gd name="connsiteY1" fmla="*/ 691369 h 1135386"/>
                <a:gd name="connsiteX2" fmla="*/ 677344 w 1391105"/>
                <a:gd name="connsiteY2" fmla="*/ 246622 h 1135386"/>
                <a:gd name="connsiteX3" fmla="*/ 207691 w 1391105"/>
                <a:gd name="connsiteY3" fmla="*/ 29585 h 1135386"/>
                <a:gd name="connsiteX4" fmla="*/ 12002 w 1391105"/>
                <a:gd name="connsiteY4" fmla="*/ 33143 h 1135386"/>
                <a:gd name="connsiteX5" fmla="*/ 41005 w 1391105"/>
                <a:gd name="connsiteY5" fmla="*/ 317438 h 1135386"/>
                <a:gd name="connsiteX6" fmla="*/ 202895 w 1391105"/>
                <a:gd name="connsiteY6" fmla="*/ 428939 h 1135386"/>
                <a:gd name="connsiteX7" fmla="*/ 826783 w 1391105"/>
                <a:gd name="connsiteY7" fmla="*/ 778024 h 1135386"/>
                <a:gd name="connsiteX8" fmla="*/ 1257294 w 1391105"/>
                <a:gd name="connsiteY8" fmla="*/ 1104094 h 1135386"/>
                <a:gd name="connsiteX9" fmla="*/ 1388939 w 1391105"/>
                <a:gd name="connsiteY9" fmla="*/ 1075631 h 1135386"/>
                <a:gd name="connsiteX0" fmla="*/ 1390737 w 1392903"/>
                <a:gd name="connsiteY0" fmla="*/ 1074074 h 1133829"/>
                <a:gd name="connsiteX1" fmla="*/ 1177258 w 1392903"/>
                <a:gd name="connsiteY1" fmla="*/ 689812 h 1133829"/>
                <a:gd name="connsiteX2" fmla="*/ 679142 w 1392903"/>
                <a:gd name="connsiteY2" fmla="*/ 245065 h 1133829"/>
                <a:gd name="connsiteX3" fmla="*/ 209489 w 1392903"/>
                <a:gd name="connsiteY3" fmla="*/ 28028 h 1133829"/>
                <a:gd name="connsiteX4" fmla="*/ 13800 w 1392903"/>
                <a:gd name="connsiteY4" fmla="*/ 31586 h 1133829"/>
                <a:gd name="connsiteX5" fmla="*/ 37098 w 1392903"/>
                <a:gd name="connsiteY5" fmla="*/ 291426 h 1133829"/>
                <a:gd name="connsiteX6" fmla="*/ 204693 w 1392903"/>
                <a:gd name="connsiteY6" fmla="*/ 427382 h 1133829"/>
                <a:gd name="connsiteX7" fmla="*/ 828581 w 1392903"/>
                <a:gd name="connsiteY7" fmla="*/ 776467 h 1133829"/>
                <a:gd name="connsiteX8" fmla="*/ 1259092 w 1392903"/>
                <a:gd name="connsiteY8" fmla="*/ 1102537 h 1133829"/>
                <a:gd name="connsiteX9" fmla="*/ 1390737 w 1392903"/>
                <a:gd name="connsiteY9" fmla="*/ 1074074 h 1133829"/>
                <a:gd name="connsiteX0" fmla="*/ 1392378 w 1394544"/>
                <a:gd name="connsiteY0" fmla="*/ 1074074 h 1133829"/>
                <a:gd name="connsiteX1" fmla="*/ 1178899 w 1394544"/>
                <a:gd name="connsiteY1" fmla="*/ 689812 h 1133829"/>
                <a:gd name="connsiteX2" fmla="*/ 680783 w 1394544"/>
                <a:gd name="connsiteY2" fmla="*/ 245065 h 1133829"/>
                <a:gd name="connsiteX3" fmla="*/ 211130 w 1394544"/>
                <a:gd name="connsiteY3" fmla="*/ 28028 h 1133829"/>
                <a:gd name="connsiteX4" fmla="*/ 15441 w 1394544"/>
                <a:gd name="connsiteY4" fmla="*/ 31586 h 1133829"/>
                <a:gd name="connsiteX5" fmla="*/ 38739 w 1394544"/>
                <a:gd name="connsiteY5" fmla="*/ 291426 h 1133829"/>
                <a:gd name="connsiteX6" fmla="*/ 247124 w 1394544"/>
                <a:gd name="connsiteY6" fmla="*/ 483967 h 1133829"/>
                <a:gd name="connsiteX7" fmla="*/ 830222 w 1394544"/>
                <a:gd name="connsiteY7" fmla="*/ 776467 h 1133829"/>
                <a:gd name="connsiteX8" fmla="*/ 1260733 w 1394544"/>
                <a:gd name="connsiteY8" fmla="*/ 1102537 h 1133829"/>
                <a:gd name="connsiteX9" fmla="*/ 1392378 w 1394544"/>
                <a:gd name="connsiteY9" fmla="*/ 1074074 h 113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44" h="1133829">
                  <a:moveTo>
                    <a:pt x="1392378" y="1074074"/>
                  </a:moveTo>
                  <a:cubicBezTo>
                    <a:pt x="1378739" y="1005287"/>
                    <a:pt x="1297498" y="827980"/>
                    <a:pt x="1178899" y="689812"/>
                  </a:cubicBezTo>
                  <a:cubicBezTo>
                    <a:pt x="1060300" y="551644"/>
                    <a:pt x="842078" y="355362"/>
                    <a:pt x="680783" y="245065"/>
                  </a:cubicBezTo>
                  <a:cubicBezTo>
                    <a:pt x="519488" y="134768"/>
                    <a:pt x="322020" y="63608"/>
                    <a:pt x="211130" y="28028"/>
                  </a:cubicBezTo>
                  <a:cubicBezTo>
                    <a:pt x="100240" y="-7552"/>
                    <a:pt x="44173" y="-12314"/>
                    <a:pt x="15441" y="31586"/>
                  </a:cubicBezTo>
                  <a:cubicBezTo>
                    <a:pt x="-13291" y="75486"/>
                    <a:pt x="125" y="216029"/>
                    <a:pt x="38739" y="291426"/>
                  </a:cubicBezTo>
                  <a:cubicBezTo>
                    <a:pt x="77353" y="366823"/>
                    <a:pt x="115210" y="403127"/>
                    <a:pt x="247124" y="483967"/>
                  </a:cubicBezTo>
                  <a:cubicBezTo>
                    <a:pt x="379038" y="564807"/>
                    <a:pt x="627787" y="666559"/>
                    <a:pt x="830222" y="776467"/>
                  </a:cubicBezTo>
                  <a:cubicBezTo>
                    <a:pt x="1008237" y="908379"/>
                    <a:pt x="1167041" y="1052936"/>
                    <a:pt x="1260733" y="1102537"/>
                  </a:cubicBezTo>
                  <a:cubicBezTo>
                    <a:pt x="1354425" y="1152138"/>
                    <a:pt x="1406017" y="1142861"/>
                    <a:pt x="1392378" y="1074074"/>
                  </a:cubicBezTo>
                  <a:close/>
                </a:path>
              </a:pathLst>
            </a:custGeom>
            <a:solidFill>
              <a:srgbClr val="C3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2DE583-8F2F-476F-8C6B-0DEC737D7E37}"/>
                </a:ext>
              </a:extLst>
            </p:cNvPr>
            <p:cNvGrpSpPr/>
            <p:nvPr/>
          </p:nvGrpSpPr>
          <p:grpSpPr>
            <a:xfrm>
              <a:off x="2340988" y="1339614"/>
              <a:ext cx="2724324" cy="1695316"/>
              <a:chOff x="2340988" y="1339614"/>
              <a:chExt cx="2724324" cy="169531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6863298-BB11-427D-81E3-42ED9A94198D}"/>
                  </a:ext>
                </a:extLst>
              </p:cNvPr>
              <p:cNvSpPr/>
              <p:nvPr/>
            </p:nvSpPr>
            <p:spPr>
              <a:xfrm>
                <a:off x="2340988" y="1339614"/>
                <a:ext cx="2724324" cy="1695316"/>
              </a:xfrm>
              <a:custGeom>
                <a:avLst/>
                <a:gdLst>
                  <a:gd name="connsiteX0" fmla="*/ 1988843 w 2003333"/>
                  <a:gd name="connsiteY0" fmla="*/ 688122 h 813262"/>
                  <a:gd name="connsiteX1" fmla="*/ 1563393 w 2003333"/>
                  <a:gd name="connsiteY1" fmla="*/ 288072 h 813262"/>
                  <a:gd name="connsiteX2" fmla="*/ 854310 w 2003333"/>
                  <a:gd name="connsiteY2" fmla="*/ 36188 h 813262"/>
                  <a:gd name="connsiteX3" fmla="*/ 278577 w 2003333"/>
                  <a:gd name="connsiteY3" fmla="*/ 10788 h 813262"/>
                  <a:gd name="connsiteX4" fmla="*/ 26693 w 2003333"/>
                  <a:gd name="connsiteY4" fmla="*/ 125088 h 813262"/>
                  <a:gd name="connsiteX5" fmla="*/ 26693 w 2003333"/>
                  <a:gd name="connsiteY5" fmla="*/ 290188 h 813262"/>
                  <a:gd name="connsiteX6" fmla="*/ 198143 w 2003333"/>
                  <a:gd name="connsiteY6" fmla="*/ 421422 h 813262"/>
                  <a:gd name="connsiteX7" fmla="*/ 441560 w 2003333"/>
                  <a:gd name="connsiteY7" fmla="*/ 495505 h 813262"/>
                  <a:gd name="connsiteX8" fmla="*/ 1104077 w 2003333"/>
                  <a:gd name="connsiteY8" fmla="*/ 559005 h 813262"/>
                  <a:gd name="connsiteX9" fmla="*/ 1612077 w 2003333"/>
                  <a:gd name="connsiteY9" fmla="*/ 726222 h 813262"/>
                  <a:gd name="connsiteX10" fmla="*/ 1876660 w 2003333"/>
                  <a:gd name="connsiteY10" fmla="*/ 813005 h 813262"/>
                  <a:gd name="connsiteX11" fmla="*/ 1988843 w 2003333"/>
                  <a:gd name="connsiteY11" fmla="*/ 688122 h 813262"/>
                  <a:gd name="connsiteX0" fmla="*/ 1988843 w 2003333"/>
                  <a:gd name="connsiteY0" fmla="*/ 689306 h 814446"/>
                  <a:gd name="connsiteX1" fmla="*/ 1563393 w 2003333"/>
                  <a:gd name="connsiteY1" fmla="*/ 311974 h 814446"/>
                  <a:gd name="connsiteX2" fmla="*/ 854310 w 2003333"/>
                  <a:gd name="connsiteY2" fmla="*/ 37372 h 814446"/>
                  <a:gd name="connsiteX3" fmla="*/ 278577 w 2003333"/>
                  <a:gd name="connsiteY3" fmla="*/ 11972 h 814446"/>
                  <a:gd name="connsiteX4" fmla="*/ 26693 w 2003333"/>
                  <a:gd name="connsiteY4" fmla="*/ 126272 h 814446"/>
                  <a:gd name="connsiteX5" fmla="*/ 26693 w 2003333"/>
                  <a:gd name="connsiteY5" fmla="*/ 291372 h 814446"/>
                  <a:gd name="connsiteX6" fmla="*/ 198143 w 2003333"/>
                  <a:gd name="connsiteY6" fmla="*/ 422606 h 814446"/>
                  <a:gd name="connsiteX7" fmla="*/ 441560 w 2003333"/>
                  <a:gd name="connsiteY7" fmla="*/ 496689 h 814446"/>
                  <a:gd name="connsiteX8" fmla="*/ 1104077 w 2003333"/>
                  <a:gd name="connsiteY8" fmla="*/ 560189 h 814446"/>
                  <a:gd name="connsiteX9" fmla="*/ 1612077 w 2003333"/>
                  <a:gd name="connsiteY9" fmla="*/ 727406 h 814446"/>
                  <a:gd name="connsiteX10" fmla="*/ 1876660 w 2003333"/>
                  <a:gd name="connsiteY10" fmla="*/ 814189 h 814446"/>
                  <a:gd name="connsiteX11" fmla="*/ 1988843 w 2003333"/>
                  <a:gd name="connsiteY11" fmla="*/ 689306 h 814446"/>
                  <a:gd name="connsiteX0" fmla="*/ 1988843 w 2003333"/>
                  <a:gd name="connsiteY0" fmla="*/ 689306 h 814446"/>
                  <a:gd name="connsiteX1" fmla="*/ 1563393 w 2003333"/>
                  <a:gd name="connsiteY1" fmla="*/ 311974 h 814446"/>
                  <a:gd name="connsiteX2" fmla="*/ 854310 w 2003333"/>
                  <a:gd name="connsiteY2" fmla="*/ 37372 h 814446"/>
                  <a:gd name="connsiteX3" fmla="*/ 278577 w 2003333"/>
                  <a:gd name="connsiteY3" fmla="*/ 11972 h 814446"/>
                  <a:gd name="connsiteX4" fmla="*/ 26693 w 2003333"/>
                  <a:gd name="connsiteY4" fmla="*/ 126272 h 814446"/>
                  <a:gd name="connsiteX5" fmla="*/ 26693 w 2003333"/>
                  <a:gd name="connsiteY5" fmla="*/ 291372 h 814446"/>
                  <a:gd name="connsiteX6" fmla="*/ 198143 w 2003333"/>
                  <a:gd name="connsiteY6" fmla="*/ 422606 h 814446"/>
                  <a:gd name="connsiteX7" fmla="*/ 441560 w 2003333"/>
                  <a:gd name="connsiteY7" fmla="*/ 496689 h 814446"/>
                  <a:gd name="connsiteX8" fmla="*/ 1104077 w 2003333"/>
                  <a:gd name="connsiteY8" fmla="*/ 560189 h 814446"/>
                  <a:gd name="connsiteX9" fmla="*/ 1612077 w 2003333"/>
                  <a:gd name="connsiteY9" fmla="*/ 727406 h 814446"/>
                  <a:gd name="connsiteX10" fmla="*/ 1876660 w 2003333"/>
                  <a:gd name="connsiteY10" fmla="*/ 814189 h 814446"/>
                  <a:gd name="connsiteX11" fmla="*/ 1988843 w 2003333"/>
                  <a:gd name="connsiteY11" fmla="*/ 689306 h 814446"/>
                  <a:gd name="connsiteX0" fmla="*/ 1988843 w 2003333"/>
                  <a:gd name="connsiteY0" fmla="*/ 689306 h 814446"/>
                  <a:gd name="connsiteX1" fmla="*/ 1563393 w 2003333"/>
                  <a:gd name="connsiteY1" fmla="*/ 311974 h 814446"/>
                  <a:gd name="connsiteX2" fmla="*/ 854310 w 2003333"/>
                  <a:gd name="connsiteY2" fmla="*/ 37372 h 814446"/>
                  <a:gd name="connsiteX3" fmla="*/ 278577 w 2003333"/>
                  <a:gd name="connsiteY3" fmla="*/ 11972 h 814446"/>
                  <a:gd name="connsiteX4" fmla="*/ 26693 w 2003333"/>
                  <a:gd name="connsiteY4" fmla="*/ 126272 h 814446"/>
                  <a:gd name="connsiteX5" fmla="*/ 26693 w 2003333"/>
                  <a:gd name="connsiteY5" fmla="*/ 291372 h 814446"/>
                  <a:gd name="connsiteX6" fmla="*/ 198143 w 2003333"/>
                  <a:gd name="connsiteY6" fmla="*/ 422606 h 814446"/>
                  <a:gd name="connsiteX7" fmla="*/ 441560 w 2003333"/>
                  <a:gd name="connsiteY7" fmla="*/ 496689 h 814446"/>
                  <a:gd name="connsiteX8" fmla="*/ 1104077 w 2003333"/>
                  <a:gd name="connsiteY8" fmla="*/ 560189 h 814446"/>
                  <a:gd name="connsiteX9" fmla="*/ 1612077 w 2003333"/>
                  <a:gd name="connsiteY9" fmla="*/ 727406 h 814446"/>
                  <a:gd name="connsiteX10" fmla="*/ 1876660 w 2003333"/>
                  <a:gd name="connsiteY10" fmla="*/ 814189 h 814446"/>
                  <a:gd name="connsiteX11" fmla="*/ 1988843 w 2003333"/>
                  <a:gd name="connsiteY11" fmla="*/ 689306 h 814446"/>
                  <a:gd name="connsiteX0" fmla="*/ 1988843 w 2003816"/>
                  <a:gd name="connsiteY0" fmla="*/ 690344 h 815484"/>
                  <a:gd name="connsiteX1" fmla="*/ 1555752 w 2003816"/>
                  <a:gd name="connsiteY1" fmla="*/ 331944 h 815484"/>
                  <a:gd name="connsiteX2" fmla="*/ 854310 w 2003816"/>
                  <a:gd name="connsiteY2" fmla="*/ 38410 h 815484"/>
                  <a:gd name="connsiteX3" fmla="*/ 278577 w 2003816"/>
                  <a:gd name="connsiteY3" fmla="*/ 13010 h 815484"/>
                  <a:gd name="connsiteX4" fmla="*/ 26693 w 2003816"/>
                  <a:gd name="connsiteY4" fmla="*/ 127310 h 815484"/>
                  <a:gd name="connsiteX5" fmla="*/ 26693 w 2003816"/>
                  <a:gd name="connsiteY5" fmla="*/ 292410 h 815484"/>
                  <a:gd name="connsiteX6" fmla="*/ 198143 w 2003816"/>
                  <a:gd name="connsiteY6" fmla="*/ 423644 h 815484"/>
                  <a:gd name="connsiteX7" fmla="*/ 441560 w 2003816"/>
                  <a:gd name="connsiteY7" fmla="*/ 497727 h 815484"/>
                  <a:gd name="connsiteX8" fmla="*/ 1104077 w 2003816"/>
                  <a:gd name="connsiteY8" fmla="*/ 561227 h 815484"/>
                  <a:gd name="connsiteX9" fmla="*/ 1612077 w 2003816"/>
                  <a:gd name="connsiteY9" fmla="*/ 728444 h 815484"/>
                  <a:gd name="connsiteX10" fmla="*/ 1876660 w 2003816"/>
                  <a:gd name="connsiteY10" fmla="*/ 815227 h 815484"/>
                  <a:gd name="connsiteX11" fmla="*/ 1988843 w 2003816"/>
                  <a:gd name="connsiteY11" fmla="*/ 690344 h 815484"/>
                  <a:gd name="connsiteX0" fmla="*/ 1988843 w 2007525"/>
                  <a:gd name="connsiteY0" fmla="*/ 690344 h 815484"/>
                  <a:gd name="connsiteX1" fmla="*/ 1555752 w 2007525"/>
                  <a:gd name="connsiteY1" fmla="*/ 331944 h 815484"/>
                  <a:gd name="connsiteX2" fmla="*/ 854310 w 2007525"/>
                  <a:gd name="connsiteY2" fmla="*/ 38410 h 815484"/>
                  <a:gd name="connsiteX3" fmla="*/ 278577 w 2007525"/>
                  <a:gd name="connsiteY3" fmla="*/ 13010 h 815484"/>
                  <a:gd name="connsiteX4" fmla="*/ 26693 w 2007525"/>
                  <a:gd name="connsiteY4" fmla="*/ 127310 h 815484"/>
                  <a:gd name="connsiteX5" fmla="*/ 26693 w 2007525"/>
                  <a:gd name="connsiteY5" fmla="*/ 292410 h 815484"/>
                  <a:gd name="connsiteX6" fmla="*/ 198143 w 2007525"/>
                  <a:gd name="connsiteY6" fmla="*/ 423644 h 815484"/>
                  <a:gd name="connsiteX7" fmla="*/ 441560 w 2007525"/>
                  <a:gd name="connsiteY7" fmla="*/ 497727 h 815484"/>
                  <a:gd name="connsiteX8" fmla="*/ 1104077 w 2007525"/>
                  <a:gd name="connsiteY8" fmla="*/ 561227 h 815484"/>
                  <a:gd name="connsiteX9" fmla="*/ 1612077 w 2007525"/>
                  <a:gd name="connsiteY9" fmla="*/ 728444 h 815484"/>
                  <a:gd name="connsiteX10" fmla="*/ 1876660 w 2007525"/>
                  <a:gd name="connsiteY10" fmla="*/ 815227 h 815484"/>
                  <a:gd name="connsiteX11" fmla="*/ 1988843 w 2007525"/>
                  <a:gd name="connsiteY11" fmla="*/ 690344 h 815484"/>
                  <a:gd name="connsiteX0" fmla="*/ 1988843 w 2009417"/>
                  <a:gd name="connsiteY0" fmla="*/ 690344 h 815484"/>
                  <a:gd name="connsiteX1" fmla="*/ 1555752 w 2009417"/>
                  <a:gd name="connsiteY1" fmla="*/ 331944 h 815484"/>
                  <a:gd name="connsiteX2" fmla="*/ 854310 w 2009417"/>
                  <a:gd name="connsiteY2" fmla="*/ 38410 h 815484"/>
                  <a:gd name="connsiteX3" fmla="*/ 278577 w 2009417"/>
                  <a:gd name="connsiteY3" fmla="*/ 13010 h 815484"/>
                  <a:gd name="connsiteX4" fmla="*/ 26693 w 2009417"/>
                  <a:gd name="connsiteY4" fmla="*/ 127310 h 815484"/>
                  <a:gd name="connsiteX5" fmla="*/ 26693 w 2009417"/>
                  <a:gd name="connsiteY5" fmla="*/ 292410 h 815484"/>
                  <a:gd name="connsiteX6" fmla="*/ 198143 w 2009417"/>
                  <a:gd name="connsiteY6" fmla="*/ 423644 h 815484"/>
                  <a:gd name="connsiteX7" fmla="*/ 441560 w 2009417"/>
                  <a:gd name="connsiteY7" fmla="*/ 497727 h 815484"/>
                  <a:gd name="connsiteX8" fmla="*/ 1104077 w 2009417"/>
                  <a:gd name="connsiteY8" fmla="*/ 561227 h 815484"/>
                  <a:gd name="connsiteX9" fmla="*/ 1612077 w 2009417"/>
                  <a:gd name="connsiteY9" fmla="*/ 728444 h 815484"/>
                  <a:gd name="connsiteX10" fmla="*/ 1876660 w 2009417"/>
                  <a:gd name="connsiteY10" fmla="*/ 815227 h 815484"/>
                  <a:gd name="connsiteX11" fmla="*/ 1988843 w 2009417"/>
                  <a:gd name="connsiteY11" fmla="*/ 690344 h 815484"/>
                  <a:gd name="connsiteX0" fmla="*/ 1988843 w 2009417"/>
                  <a:gd name="connsiteY0" fmla="*/ 690344 h 815484"/>
                  <a:gd name="connsiteX1" fmla="*/ 1555752 w 2009417"/>
                  <a:gd name="connsiteY1" fmla="*/ 331944 h 815484"/>
                  <a:gd name="connsiteX2" fmla="*/ 854310 w 2009417"/>
                  <a:gd name="connsiteY2" fmla="*/ 38410 h 815484"/>
                  <a:gd name="connsiteX3" fmla="*/ 278577 w 2009417"/>
                  <a:gd name="connsiteY3" fmla="*/ 13010 h 815484"/>
                  <a:gd name="connsiteX4" fmla="*/ 26693 w 2009417"/>
                  <a:gd name="connsiteY4" fmla="*/ 127310 h 815484"/>
                  <a:gd name="connsiteX5" fmla="*/ 26693 w 2009417"/>
                  <a:gd name="connsiteY5" fmla="*/ 292410 h 815484"/>
                  <a:gd name="connsiteX6" fmla="*/ 198143 w 2009417"/>
                  <a:gd name="connsiteY6" fmla="*/ 423644 h 815484"/>
                  <a:gd name="connsiteX7" fmla="*/ 441560 w 2009417"/>
                  <a:gd name="connsiteY7" fmla="*/ 497727 h 815484"/>
                  <a:gd name="connsiteX8" fmla="*/ 1104077 w 2009417"/>
                  <a:gd name="connsiteY8" fmla="*/ 561227 h 815484"/>
                  <a:gd name="connsiteX9" fmla="*/ 1612077 w 2009417"/>
                  <a:gd name="connsiteY9" fmla="*/ 728444 h 815484"/>
                  <a:gd name="connsiteX10" fmla="*/ 1876660 w 2009417"/>
                  <a:gd name="connsiteY10" fmla="*/ 815227 h 815484"/>
                  <a:gd name="connsiteX11" fmla="*/ 1988843 w 2009417"/>
                  <a:gd name="connsiteY11" fmla="*/ 690344 h 815484"/>
                  <a:gd name="connsiteX0" fmla="*/ 1989775 w 2010349"/>
                  <a:gd name="connsiteY0" fmla="*/ 690344 h 815484"/>
                  <a:gd name="connsiteX1" fmla="*/ 1556684 w 2010349"/>
                  <a:gd name="connsiteY1" fmla="*/ 331944 h 815484"/>
                  <a:gd name="connsiteX2" fmla="*/ 855242 w 2010349"/>
                  <a:gd name="connsiteY2" fmla="*/ 38410 h 815484"/>
                  <a:gd name="connsiteX3" fmla="*/ 279509 w 2010349"/>
                  <a:gd name="connsiteY3" fmla="*/ 13010 h 815484"/>
                  <a:gd name="connsiteX4" fmla="*/ 27625 w 2010349"/>
                  <a:gd name="connsiteY4" fmla="*/ 127310 h 815484"/>
                  <a:gd name="connsiteX5" fmla="*/ 27625 w 2010349"/>
                  <a:gd name="connsiteY5" fmla="*/ 292410 h 815484"/>
                  <a:gd name="connsiteX6" fmla="*/ 215432 w 2010349"/>
                  <a:gd name="connsiteY6" fmla="*/ 399499 h 815484"/>
                  <a:gd name="connsiteX7" fmla="*/ 442492 w 2010349"/>
                  <a:gd name="connsiteY7" fmla="*/ 497727 h 815484"/>
                  <a:gd name="connsiteX8" fmla="*/ 1105009 w 2010349"/>
                  <a:gd name="connsiteY8" fmla="*/ 561227 h 815484"/>
                  <a:gd name="connsiteX9" fmla="*/ 1613009 w 2010349"/>
                  <a:gd name="connsiteY9" fmla="*/ 728444 h 815484"/>
                  <a:gd name="connsiteX10" fmla="*/ 1877592 w 2010349"/>
                  <a:gd name="connsiteY10" fmla="*/ 815227 h 815484"/>
                  <a:gd name="connsiteX11" fmla="*/ 1989775 w 2010349"/>
                  <a:gd name="connsiteY11" fmla="*/ 690344 h 815484"/>
                  <a:gd name="connsiteX0" fmla="*/ 1989775 w 2010349"/>
                  <a:gd name="connsiteY0" fmla="*/ 690344 h 815484"/>
                  <a:gd name="connsiteX1" fmla="*/ 1556684 w 2010349"/>
                  <a:gd name="connsiteY1" fmla="*/ 331944 h 815484"/>
                  <a:gd name="connsiteX2" fmla="*/ 855242 w 2010349"/>
                  <a:gd name="connsiteY2" fmla="*/ 38410 h 815484"/>
                  <a:gd name="connsiteX3" fmla="*/ 279509 w 2010349"/>
                  <a:gd name="connsiteY3" fmla="*/ 13010 h 815484"/>
                  <a:gd name="connsiteX4" fmla="*/ 27625 w 2010349"/>
                  <a:gd name="connsiteY4" fmla="*/ 127310 h 815484"/>
                  <a:gd name="connsiteX5" fmla="*/ 27625 w 2010349"/>
                  <a:gd name="connsiteY5" fmla="*/ 292410 h 815484"/>
                  <a:gd name="connsiteX6" fmla="*/ 215432 w 2010349"/>
                  <a:gd name="connsiteY6" fmla="*/ 399499 h 815484"/>
                  <a:gd name="connsiteX7" fmla="*/ 510892 w 2010349"/>
                  <a:gd name="connsiteY7" fmla="*/ 487666 h 815484"/>
                  <a:gd name="connsiteX8" fmla="*/ 1105009 w 2010349"/>
                  <a:gd name="connsiteY8" fmla="*/ 561227 h 815484"/>
                  <a:gd name="connsiteX9" fmla="*/ 1613009 w 2010349"/>
                  <a:gd name="connsiteY9" fmla="*/ 728444 h 815484"/>
                  <a:gd name="connsiteX10" fmla="*/ 1877592 w 2010349"/>
                  <a:gd name="connsiteY10" fmla="*/ 815227 h 815484"/>
                  <a:gd name="connsiteX11" fmla="*/ 1989775 w 2010349"/>
                  <a:gd name="connsiteY11" fmla="*/ 690344 h 815484"/>
                  <a:gd name="connsiteX0" fmla="*/ 1989775 w 2010349"/>
                  <a:gd name="connsiteY0" fmla="*/ 690344 h 815484"/>
                  <a:gd name="connsiteX1" fmla="*/ 1556684 w 2010349"/>
                  <a:gd name="connsiteY1" fmla="*/ 331944 h 815484"/>
                  <a:gd name="connsiteX2" fmla="*/ 855242 w 2010349"/>
                  <a:gd name="connsiteY2" fmla="*/ 38410 h 815484"/>
                  <a:gd name="connsiteX3" fmla="*/ 279509 w 2010349"/>
                  <a:gd name="connsiteY3" fmla="*/ 13010 h 815484"/>
                  <a:gd name="connsiteX4" fmla="*/ 27625 w 2010349"/>
                  <a:gd name="connsiteY4" fmla="*/ 127310 h 815484"/>
                  <a:gd name="connsiteX5" fmla="*/ 27625 w 2010349"/>
                  <a:gd name="connsiteY5" fmla="*/ 292410 h 815484"/>
                  <a:gd name="connsiteX6" fmla="*/ 215432 w 2010349"/>
                  <a:gd name="connsiteY6" fmla="*/ 399499 h 815484"/>
                  <a:gd name="connsiteX7" fmla="*/ 521300 w 2010349"/>
                  <a:gd name="connsiteY7" fmla="*/ 473581 h 815484"/>
                  <a:gd name="connsiteX8" fmla="*/ 1105009 w 2010349"/>
                  <a:gd name="connsiteY8" fmla="*/ 561227 h 815484"/>
                  <a:gd name="connsiteX9" fmla="*/ 1613009 w 2010349"/>
                  <a:gd name="connsiteY9" fmla="*/ 728444 h 815484"/>
                  <a:gd name="connsiteX10" fmla="*/ 1877592 w 2010349"/>
                  <a:gd name="connsiteY10" fmla="*/ 815227 h 815484"/>
                  <a:gd name="connsiteX11" fmla="*/ 1989775 w 2010349"/>
                  <a:gd name="connsiteY11" fmla="*/ 690344 h 815484"/>
                  <a:gd name="connsiteX0" fmla="*/ 1988287 w 2008861"/>
                  <a:gd name="connsiteY0" fmla="*/ 690344 h 815484"/>
                  <a:gd name="connsiteX1" fmla="*/ 1555196 w 2008861"/>
                  <a:gd name="connsiteY1" fmla="*/ 331944 h 815484"/>
                  <a:gd name="connsiteX2" fmla="*/ 853754 w 2008861"/>
                  <a:gd name="connsiteY2" fmla="*/ 38410 h 815484"/>
                  <a:gd name="connsiteX3" fmla="*/ 278021 w 2008861"/>
                  <a:gd name="connsiteY3" fmla="*/ 13010 h 815484"/>
                  <a:gd name="connsiteX4" fmla="*/ 26137 w 2008861"/>
                  <a:gd name="connsiteY4" fmla="*/ 127310 h 815484"/>
                  <a:gd name="connsiteX5" fmla="*/ 29111 w 2008861"/>
                  <a:gd name="connsiteY5" fmla="*/ 296434 h 815484"/>
                  <a:gd name="connsiteX6" fmla="*/ 213944 w 2008861"/>
                  <a:gd name="connsiteY6" fmla="*/ 399499 h 815484"/>
                  <a:gd name="connsiteX7" fmla="*/ 519812 w 2008861"/>
                  <a:gd name="connsiteY7" fmla="*/ 473581 h 815484"/>
                  <a:gd name="connsiteX8" fmla="*/ 1103521 w 2008861"/>
                  <a:gd name="connsiteY8" fmla="*/ 561227 h 815484"/>
                  <a:gd name="connsiteX9" fmla="*/ 1611521 w 2008861"/>
                  <a:gd name="connsiteY9" fmla="*/ 728444 h 815484"/>
                  <a:gd name="connsiteX10" fmla="*/ 1876104 w 2008861"/>
                  <a:gd name="connsiteY10" fmla="*/ 815227 h 815484"/>
                  <a:gd name="connsiteX11" fmla="*/ 1988287 w 2008861"/>
                  <a:gd name="connsiteY11" fmla="*/ 690344 h 815484"/>
                  <a:gd name="connsiteX0" fmla="*/ 1970644 w 1991218"/>
                  <a:gd name="connsiteY0" fmla="*/ 690344 h 815484"/>
                  <a:gd name="connsiteX1" fmla="*/ 1537553 w 1991218"/>
                  <a:gd name="connsiteY1" fmla="*/ 331944 h 815484"/>
                  <a:gd name="connsiteX2" fmla="*/ 836111 w 1991218"/>
                  <a:gd name="connsiteY2" fmla="*/ 38410 h 815484"/>
                  <a:gd name="connsiteX3" fmla="*/ 260378 w 1991218"/>
                  <a:gd name="connsiteY3" fmla="*/ 13010 h 815484"/>
                  <a:gd name="connsiteX4" fmla="*/ 8494 w 1991218"/>
                  <a:gd name="connsiteY4" fmla="*/ 127310 h 815484"/>
                  <a:gd name="connsiteX5" fmla="*/ 71916 w 1991218"/>
                  <a:gd name="connsiteY5" fmla="*/ 300292 h 815484"/>
                  <a:gd name="connsiteX6" fmla="*/ 196301 w 1991218"/>
                  <a:gd name="connsiteY6" fmla="*/ 399499 h 815484"/>
                  <a:gd name="connsiteX7" fmla="*/ 502169 w 1991218"/>
                  <a:gd name="connsiteY7" fmla="*/ 473581 h 815484"/>
                  <a:gd name="connsiteX8" fmla="*/ 1085878 w 1991218"/>
                  <a:gd name="connsiteY8" fmla="*/ 561227 h 815484"/>
                  <a:gd name="connsiteX9" fmla="*/ 1593878 w 1991218"/>
                  <a:gd name="connsiteY9" fmla="*/ 728444 h 815484"/>
                  <a:gd name="connsiteX10" fmla="*/ 1858461 w 1991218"/>
                  <a:gd name="connsiteY10" fmla="*/ 815227 h 815484"/>
                  <a:gd name="connsiteX11" fmla="*/ 1970644 w 1991218"/>
                  <a:gd name="connsiteY11" fmla="*/ 690344 h 815484"/>
                  <a:gd name="connsiteX0" fmla="*/ 1971978 w 1992552"/>
                  <a:gd name="connsiteY0" fmla="*/ 690344 h 815484"/>
                  <a:gd name="connsiteX1" fmla="*/ 1538887 w 1992552"/>
                  <a:gd name="connsiteY1" fmla="*/ 331944 h 815484"/>
                  <a:gd name="connsiteX2" fmla="*/ 837445 w 1992552"/>
                  <a:gd name="connsiteY2" fmla="*/ 38410 h 815484"/>
                  <a:gd name="connsiteX3" fmla="*/ 261712 w 1992552"/>
                  <a:gd name="connsiteY3" fmla="*/ 13010 h 815484"/>
                  <a:gd name="connsiteX4" fmla="*/ 9828 w 1992552"/>
                  <a:gd name="connsiteY4" fmla="*/ 127310 h 815484"/>
                  <a:gd name="connsiteX5" fmla="*/ 73250 w 1992552"/>
                  <a:gd name="connsiteY5" fmla="*/ 300292 h 815484"/>
                  <a:gd name="connsiteX6" fmla="*/ 278612 w 1992552"/>
                  <a:gd name="connsiteY6" fmla="*/ 402586 h 815484"/>
                  <a:gd name="connsiteX7" fmla="*/ 503503 w 1992552"/>
                  <a:gd name="connsiteY7" fmla="*/ 473581 h 815484"/>
                  <a:gd name="connsiteX8" fmla="*/ 1087212 w 1992552"/>
                  <a:gd name="connsiteY8" fmla="*/ 561227 h 815484"/>
                  <a:gd name="connsiteX9" fmla="*/ 1595212 w 1992552"/>
                  <a:gd name="connsiteY9" fmla="*/ 728444 h 815484"/>
                  <a:gd name="connsiteX10" fmla="*/ 1859795 w 1992552"/>
                  <a:gd name="connsiteY10" fmla="*/ 815227 h 815484"/>
                  <a:gd name="connsiteX11" fmla="*/ 1971978 w 1992552"/>
                  <a:gd name="connsiteY11" fmla="*/ 690344 h 815484"/>
                  <a:gd name="connsiteX0" fmla="*/ 1971978 w 1992552"/>
                  <a:gd name="connsiteY0" fmla="*/ 690344 h 815484"/>
                  <a:gd name="connsiteX1" fmla="*/ 1538887 w 1992552"/>
                  <a:gd name="connsiteY1" fmla="*/ 331944 h 815484"/>
                  <a:gd name="connsiteX2" fmla="*/ 837445 w 1992552"/>
                  <a:gd name="connsiteY2" fmla="*/ 38410 h 815484"/>
                  <a:gd name="connsiteX3" fmla="*/ 261712 w 1992552"/>
                  <a:gd name="connsiteY3" fmla="*/ 13010 h 815484"/>
                  <a:gd name="connsiteX4" fmla="*/ 9828 w 1992552"/>
                  <a:gd name="connsiteY4" fmla="*/ 127310 h 815484"/>
                  <a:gd name="connsiteX5" fmla="*/ 73250 w 1992552"/>
                  <a:gd name="connsiteY5" fmla="*/ 300292 h 815484"/>
                  <a:gd name="connsiteX6" fmla="*/ 278612 w 1992552"/>
                  <a:gd name="connsiteY6" fmla="*/ 416475 h 815484"/>
                  <a:gd name="connsiteX7" fmla="*/ 503503 w 1992552"/>
                  <a:gd name="connsiteY7" fmla="*/ 473581 h 815484"/>
                  <a:gd name="connsiteX8" fmla="*/ 1087212 w 1992552"/>
                  <a:gd name="connsiteY8" fmla="*/ 561227 h 815484"/>
                  <a:gd name="connsiteX9" fmla="*/ 1595212 w 1992552"/>
                  <a:gd name="connsiteY9" fmla="*/ 728444 h 815484"/>
                  <a:gd name="connsiteX10" fmla="*/ 1859795 w 1992552"/>
                  <a:gd name="connsiteY10" fmla="*/ 815227 h 815484"/>
                  <a:gd name="connsiteX11" fmla="*/ 1971978 w 1992552"/>
                  <a:gd name="connsiteY11" fmla="*/ 690344 h 815484"/>
                  <a:gd name="connsiteX0" fmla="*/ 1977959 w 1998533"/>
                  <a:gd name="connsiteY0" fmla="*/ 690344 h 815484"/>
                  <a:gd name="connsiteX1" fmla="*/ 1544868 w 1998533"/>
                  <a:gd name="connsiteY1" fmla="*/ 331944 h 815484"/>
                  <a:gd name="connsiteX2" fmla="*/ 843426 w 1998533"/>
                  <a:gd name="connsiteY2" fmla="*/ 38410 h 815484"/>
                  <a:gd name="connsiteX3" fmla="*/ 267693 w 1998533"/>
                  <a:gd name="connsiteY3" fmla="*/ 13010 h 815484"/>
                  <a:gd name="connsiteX4" fmla="*/ 15809 w 1998533"/>
                  <a:gd name="connsiteY4" fmla="*/ 127310 h 815484"/>
                  <a:gd name="connsiteX5" fmla="*/ 79231 w 1998533"/>
                  <a:gd name="connsiteY5" fmla="*/ 300292 h 815484"/>
                  <a:gd name="connsiteX6" fmla="*/ 509484 w 1998533"/>
                  <a:gd name="connsiteY6" fmla="*/ 473581 h 815484"/>
                  <a:gd name="connsiteX7" fmla="*/ 1093193 w 1998533"/>
                  <a:gd name="connsiteY7" fmla="*/ 561227 h 815484"/>
                  <a:gd name="connsiteX8" fmla="*/ 1601193 w 1998533"/>
                  <a:gd name="connsiteY8" fmla="*/ 728444 h 815484"/>
                  <a:gd name="connsiteX9" fmla="*/ 1865776 w 1998533"/>
                  <a:gd name="connsiteY9" fmla="*/ 815227 h 815484"/>
                  <a:gd name="connsiteX10" fmla="*/ 1977959 w 1998533"/>
                  <a:gd name="connsiteY10" fmla="*/ 690344 h 815484"/>
                  <a:gd name="connsiteX0" fmla="*/ 1975874 w 1996448"/>
                  <a:gd name="connsiteY0" fmla="*/ 690344 h 815484"/>
                  <a:gd name="connsiteX1" fmla="*/ 1542783 w 1996448"/>
                  <a:gd name="connsiteY1" fmla="*/ 331944 h 815484"/>
                  <a:gd name="connsiteX2" fmla="*/ 841341 w 1996448"/>
                  <a:gd name="connsiteY2" fmla="*/ 38410 h 815484"/>
                  <a:gd name="connsiteX3" fmla="*/ 265608 w 1996448"/>
                  <a:gd name="connsiteY3" fmla="*/ 13010 h 815484"/>
                  <a:gd name="connsiteX4" fmla="*/ 13724 w 1996448"/>
                  <a:gd name="connsiteY4" fmla="*/ 127310 h 815484"/>
                  <a:gd name="connsiteX5" fmla="*/ 83989 w 1996448"/>
                  <a:gd name="connsiteY5" fmla="*/ 304922 h 815484"/>
                  <a:gd name="connsiteX6" fmla="*/ 507399 w 1996448"/>
                  <a:gd name="connsiteY6" fmla="*/ 473581 h 815484"/>
                  <a:gd name="connsiteX7" fmla="*/ 1091108 w 1996448"/>
                  <a:gd name="connsiteY7" fmla="*/ 561227 h 815484"/>
                  <a:gd name="connsiteX8" fmla="*/ 1599108 w 1996448"/>
                  <a:gd name="connsiteY8" fmla="*/ 728444 h 815484"/>
                  <a:gd name="connsiteX9" fmla="*/ 1863691 w 1996448"/>
                  <a:gd name="connsiteY9" fmla="*/ 815227 h 815484"/>
                  <a:gd name="connsiteX10" fmla="*/ 1975874 w 1996448"/>
                  <a:gd name="connsiteY10" fmla="*/ 690344 h 815484"/>
                  <a:gd name="connsiteX0" fmla="*/ 1970753 w 1991327"/>
                  <a:gd name="connsiteY0" fmla="*/ 690344 h 815484"/>
                  <a:gd name="connsiteX1" fmla="*/ 1537662 w 1991327"/>
                  <a:gd name="connsiteY1" fmla="*/ 331944 h 815484"/>
                  <a:gd name="connsiteX2" fmla="*/ 836220 w 1991327"/>
                  <a:gd name="connsiteY2" fmla="*/ 38410 h 815484"/>
                  <a:gd name="connsiteX3" fmla="*/ 260487 w 1991327"/>
                  <a:gd name="connsiteY3" fmla="*/ 13010 h 815484"/>
                  <a:gd name="connsiteX4" fmla="*/ 8603 w 1991327"/>
                  <a:gd name="connsiteY4" fmla="*/ 127310 h 815484"/>
                  <a:gd name="connsiteX5" fmla="*/ 78868 w 1991327"/>
                  <a:gd name="connsiteY5" fmla="*/ 304922 h 815484"/>
                  <a:gd name="connsiteX6" fmla="*/ 502278 w 1991327"/>
                  <a:gd name="connsiteY6" fmla="*/ 473581 h 815484"/>
                  <a:gd name="connsiteX7" fmla="*/ 1085987 w 1991327"/>
                  <a:gd name="connsiteY7" fmla="*/ 561227 h 815484"/>
                  <a:gd name="connsiteX8" fmla="*/ 1593987 w 1991327"/>
                  <a:gd name="connsiteY8" fmla="*/ 728444 h 815484"/>
                  <a:gd name="connsiteX9" fmla="*/ 1858570 w 1991327"/>
                  <a:gd name="connsiteY9" fmla="*/ 815227 h 815484"/>
                  <a:gd name="connsiteX10" fmla="*/ 1970753 w 1991327"/>
                  <a:gd name="connsiteY10" fmla="*/ 690344 h 815484"/>
                  <a:gd name="connsiteX0" fmla="*/ 1971318 w 1991892"/>
                  <a:gd name="connsiteY0" fmla="*/ 690344 h 815484"/>
                  <a:gd name="connsiteX1" fmla="*/ 1538227 w 1991892"/>
                  <a:gd name="connsiteY1" fmla="*/ 331944 h 815484"/>
                  <a:gd name="connsiteX2" fmla="*/ 836785 w 1991892"/>
                  <a:gd name="connsiteY2" fmla="*/ 38410 h 815484"/>
                  <a:gd name="connsiteX3" fmla="*/ 261052 w 1991892"/>
                  <a:gd name="connsiteY3" fmla="*/ 13010 h 815484"/>
                  <a:gd name="connsiteX4" fmla="*/ 9168 w 1991892"/>
                  <a:gd name="connsiteY4" fmla="*/ 127310 h 815484"/>
                  <a:gd name="connsiteX5" fmla="*/ 79433 w 1991892"/>
                  <a:gd name="connsiteY5" fmla="*/ 304922 h 815484"/>
                  <a:gd name="connsiteX6" fmla="*/ 502843 w 1991892"/>
                  <a:gd name="connsiteY6" fmla="*/ 473581 h 815484"/>
                  <a:gd name="connsiteX7" fmla="*/ 1086552 w 1991892"/>
                  <a:gd name="connsiteY7" fmla="*/ 561227 h 815484"/>
                  <a:gd name="connsiteX8" fmla="*/ 1594552 w 1991892"/>
                  <a:gd name="connsiteY8" fmla="*/ 728444 h 815484"/>
                  <a:gd name="connsiteX9" fmla="*/ 1859135 w 1991892"/>
                  <a:gd name="connsiteY9" fmla="*/ 815227 h 815484"/>
                  <a:gd name="connsiteX10" fmla="*/ 1971318 w 1991892"/>
                  <a:gd name="connsiteY10" fmla="*/ 690344 h 815484"/>
                  <a:gd name="connsiteX0" fmla="*/ 1976088 w 1996662"/>
                  <a:gd name="connsiteY0" fmla="*/ 690344 h 815484"/>
                  <a:gd name="connsiteX1" fmla="*/ 1542997 w 1996662"/>
                  <a:gd name="connsiteY1" fmla="*/ 331944 h 815484"/>
                  <a:gd name="connsiteX2" fmla="*/ 841555 w 1996662"/>
                  <a:gd name="connsiteY2" fmla="*/ 38410 h 815484"/>
                  <a:gd name="connsiteX3" fmla="*/ 265822 w 1996662"/>
                  <a:gd name="connsiteY3" fmla="*/ 13010 h 815484"/>
                  <a:gd name="connsiteX4" fmla="*/ 13938 w 1996662"/>
                  <a:gd name="connsiteY4" fmla="*/ 127310 h 815484"/>
                  <a:gd name="connsiteX5" fmla="*/ 84203 w 1996662"/>
                  <a:gd name="connsiteY5" fmla="*/ 304922 h 815484"/>
                  <a:gd name="connsiteX6" fmla="*/ 514456 w 1996662"/>
                  <a:gd name="connsiteY6" fmla="*/ 459691 h 815484"/>
                  <a:gd name="connsiteX7" fmla="*/ 1091322 w 1996662"/>
                  <a:gd name="connsiteY7" fmla="*/ 561227 h 815484"/>
                  <a:gd name="connsiteX8" fmla="*/ 1599322 w 1996662"/>
                  <a:gd name="connsiteY8" fmla="*/ 728444 h 815484"/>
                  <a:gd name="connsiteX9" fmla="*/ 1863905 w 1996662"/>
                  <a:gd name="connsiteY9" fmla="*/ 815227 h 815484"/>
                  <a:gd name="connsiteX10" fmla="*/ 1976088 w 1996662"/>
                  <a:gd name="connsiteY10" fmla="*/ 690344 h 815484"/>
                  <a:gd name="connsiteX0" fmla="*/ 1975456 w 1996030"/>
                  <a:gd name="connsiteY0" fmla="*/ 690344 h 815484"/>
                  <a:gd name="connsiteX1" fmla="*/ 1542365 w 1996030"/>
                  <a:gd name="connsiteY1" fmla="*/ 331944 h 815484"/>
                  <a:gd name="connsiteX2" fmla="*/ 840923 w 1996030"/>
                  <a:gd name="connsiteY2" fmla="*/ 38410 h 815484"/>
                  <a:gd name="connsiteX3" fmla="*/ 265190 w 1996030"/>
                  <a:gd name="connsiteY3" fmla="*/ 13010 h 815484"/>
                  <a:gd name="connsiteX4" fmla="*/ 13306 w 1996030"/>
                  <a:gd name="connsiteY4" fmla="*/ 127310 h 815484"/>
                  <a:gd name="connsiteX5" fmla="*/ 83571 w 1996030"/>
                  <a:gd name="connsiteY5" fmla="*/ 304922 h 815484"/>
                  <a:gd name="connsiteX6" fmla="*/ 493294 w 1996030"/>
                  <a:gd name="connsiteY6" fmla="*/ 494416 h 815484"/>
                  <a:gd name="connsiteX7" fmla="*/ 1090690 w 1996030"/>
                  <a:gd name="connsiteY7" fmla="*/ 561227 h 815484"/>
                  <a:gd name="connsiteX8" fmla="*/ 1598690 w 1996030"/>
                  <a:gd name="connsiteY8" fmla="*/ 728444 h 815484"/>
                  <a:gd name="connsiteX9" fmla="*/ 1863273 w 1996030"/>
                  <a:gd name="connsiteY9" fmla="*/ 815227 h 815484"/>
                  <a:gd name="connsiteX10" fmla="*/ 1975456 w 1996030"/>
                  <a:gd name="connsiteY10" fmla="*/ 690344 h 815484"/>
                  <a:gd name="connsiteX0" fmla="*/ 1975456 w 1996030"/>
                  <a:gd name="connsiteY0" fmla="*/ 690344 h 815484"/>
                  <a:gd name="connsiteX1" fmla="*/ 1542365 w 1996030"/>
                  <a:gd name="connsiteY1" fmla="*/ 331944 h 815484"/>
                  <a:gd name="connsiteX2" fmla="*/ 840923 w 1996030"/>
                  <a:gd name="connsiteY2" fmla="*/ 38410 h 815484"/>
                  <a:gd name="connsiteX3" fmla="*/ 265190 w 1996030"/>
                  <a:gd name="connsiteY3" fmla="*/ 13010 h 815484"/>
                  <a:gd name="connsiteX4" fmla="*/ 13306 w 1996030"/>
                  <a:gd name="connsiteY4" fmla="*/ 127310 h 815484"/>
                  <a:gd name="connsiteX5" fmla="*/ 83571 w 1996030"/>
                  <a:gd name="connsiteY5" fmla="*/ 304922 h 815484"/>
                  <a:gd name="connsiteX6" fmla="*/ 493294 w 1996030"/>
                  <a:gd name="connsiteY6" fmla="*/ 494416 h 815484"/>
                  <a:gd name="connsiteX7" fmla="*/ 1090690 w 1996030"/>
                  <a:gd name="connsiteY7" fmla="*/ 561227 h 815484"/>
                  <a:gd name="connsiteX8" fmla="*/ 1598690 w 1996030"/>
                  <a:gd name="connsiteY8" fmla="*/ 728444 h 815484"/>
                  <a:gd name="connsiteX9" fmla="*/ 1863273 w 1996030"/>
                  <a:gd name="connsiteY9" fmla="*/ 815227 h 815484"/>
                  <a:gd name="connsiteX10" fmla="*/ 1975456 w 1996030"/>
                  <a:gd name="connsiteY10" fmla="*/ 690344 h 815484"/>
                  <a:gd name="connsiteX0" fmla="*/ 1975456 w 1996030"/>
                  <a:gd name="connsiteY0" fmla="*/ 690344 h 815484"/>
                  <a:gd name="connsiteX1" fmla="*/ 1542365 w 1996030"/>
                  <a:gd name="connsiteY1" fmla="*/ 331944 h 815484"/>
                  <a:gd name="connsiteX2" fmla="*/ 840923 w 1996030"/>
                  <a:gd name="connsiteY2" fmla="*/ 38410 h 815484"/>
                  <a:gd name="connsiteX3" fmla="*/ 265190 w 1996030"/>
                  <a:gd name="connsiteY3" fmla="*/ 13010 h 815484"/>
                  <a:gd name="connsiteX4" fmla="*/ 13306 w 1996030"/>
                  <a:gd name="connsiteY4" fmla="*/ 127310 h 815484"/>
                  <a:gd name="connsiteX5" fmla="*/ 83571 w 1996030"/>
                  <a:gd name="connsiteY5" fmla="*/ 304922 h 815484"/>
                  <a:gd name="connsiteX6" fmla="*/ 493294 w 1996030"/>
                  <a:gd name="connsiteY6" fmla="*/ 494416 h 815484"/>
                  <a:gd name="connsiteX7" fmla="*/ 1090690 w 1996030"/>
                  <a:gd name="connsiteY7" fmla="*/ 561227 h 815484"/>
                  <a:gd name="connsiteX8" fmla="*/ 1598690 w 1996030"/>
                  <a:gd name="connsiteY8" fmla="*/ 728444 h 815484"/>
                  <a:gd name="connsiteX9" fmla="*/ 1863273 w 1996030"/>
                  <a:gd name="connsiteY9" fmla="*/ 815227 h 815484"/>
                  <a:gd name="connsiteX10" fmla="*/ 1975456 w 1996030"/>
                  <a:gd name="connsiteY10" fmla="*/ 690344 h 815484"/>
                  <a:gd name="connsiteX0" fmla="*/ 1975456 w 1996030"/>
                  <a:gd name="connsiteY0" fmla="*/ 690344 h 815484"/>
                  <a:gd name="connsiteX1" fmla="*/ 1542365 w 1996030"/>
                  <a:gd name="connsiteY1" fmla="*/ 331944 h 815484"/>
                  <a:gd name="connsiteX2" fmla="*/ 840923 w 1996030"/>
                  <a:gd name="connsiteY2" fmla="*/ 38410 h 815484"/>
                  <a:gd name="connsiteX3" fmla="*/ 265190 w 1996030"/>
                  <a:gd name="connsiteY3" fmla="*/ 13010 h 815484"/>
                  <a:gd name="connsiteX4" fmla="*/ 13306 w 1996030"/>
                  <a:gd name="connsiteY4" fmla="*/ 127310 h 815484"/>
                  <a:gd name="connsiteX5" fmla="*/ 83571 w 1996030"/>
                  <a:gd name="connsiteY5" fmla="*/ 304922 h 815484"/>
                  <a:gd name="connsiteX6" fmla="*/ 493294 w 1996030"/>
                  <a:gd name="connsiteY6" fmla="*/ 494416 h 815484"/>
                  <a:gd name="connsiteX7" fmla="*/ 1090690 w 1996030"/>
                  <a:gd name="connsiteY7" fmla="*/ 561227 h 815484"/>
                  <a:gd name="connsiteX8" fmla="*/ 1598690 w 1996030"/>
                  <a:gd name="connsiteY8" fmla="*/ 728444 h 815484"/>
                  <a:gd name="connsiteX9" fmla="*/ 1863273 w 1996030"/>
                  <a:gd name="connsiteY9" fmla="*/ 815227 h 815484"/>
                  <a:gd name="connsiteX10" fmla="*/ 1975456 w 1996030"/>
                  <a:gd name="connsiteY10" fmla="*/ 690344 h 815484"/>
                  <a:gd name="connsiteX0" fmla="*/ 1975456 w 1996030"/>
                  <a:gd name="connsiteY0" fmla="*/ 690344 h 815484"/>
                  <a:gd name="connsiteX1" fmla="*/ 1542365 w 1996030"/>
                  <a:gd name="connsiteY1" fmla="*/ 331944 h 815484"/>
                  <a:gd name="connsiteX2" fmla="*/ 840923 w 1996030"/>
                  <a:gd name="connsiteY2" fmla="*/ 38410 h 815484"/>
                  <a:gd name="connsiteX3" fmla="*/ 265190 w 1996030"/>
                  <a:gd name="connsiteY3" fmla="*/ 13010 h 815484"/>
                  <a:gd name="connsiteX4" fmla="*/ 13306 w 1996030"/>
                  <a:gd name="connsiteY4" fmla="*/ 127310 h 815484"/>
                  <a:gd name="connsiteX5" fmla="*/ 83571 w 1996030"/>
                  <a:gd name="connsiteY5" fmla="*/ 304922 h 815484"/>
                  <a:gd name="connsiteX6" fmla="*/ 493294 w 1996030"/>
                  <a:gd name="connsiteY6" fmla="*/ 494416 h 815484"/>
                  <a:gd name="connsiteX7" fmla="*/ 1090690 w 1996030"/>
                  <a:gd name="connsiteY7" fmla="*/ 561227 h 815484"/>
                  <a:gd name="connsiteX8" fmla="*/ 1598690 w 1996030"/>
                  <a:gd name="connsiteY8" fmla="*/ 728444 h 815484"/>
                  <a:gd name="connsiteX9" fmla="*/ 1863273 w 1996030"/>
                  <a:gd name="connsiteY9" fmla="*/ 815227 h 815484"/>
                  <a:gd name="connsiteX10" fmla="*/ 1975456 w 1996030"/>
                  <a:gd name="connsiteY10" fmla="*/ 690344 h 815484"/>
                  <a:gd name="connsiteX0" fmla="*/ 1975980 w 1996554"/>
                  <a:gd name="connsiteY0" fmla="*/ 690344 h 815484"/>
                  <a:gd name="connsiteX1" fmla="*/ 1542889 w 1996554"/>
                  <a:gd name="connsiteY1" fmla="*/ 331944 h 815484"/>
                  <a:gd name="connsiteX2" fmla="*/ 841447 w 1996554"/>
                  <a:gd name="connsiteY2" fmla="*/ 38410 h 815484"/>
                  <a:gd name="connsiteX3" fmla="*/ 265714 w 1996554"/>
                  <a:gd name="connsiteY3" fmla="*/ 13010 h 815484"/>
                  <a:gd name="connsiteX4" fmla="*/ 13830 w 1996554"/>
                  <a:gd name="connsiteY4" fmla="*/ 127310 h 815484"/>
                  <a:gd name="connsiteX5" fmla="*/ 84095 w 1996554"/>
                  <a:gd name="connsiteY5" fmla="*/ 304922 h 815484"/>
                  <a:gd name="connsiteX6" fmla="*/ 510926 w 1996554"/>
                  <a:gd name="connsiteY6" fmla="*/ 499818 h 815484"/>
                  <a:gd name="connsiteX7" fmla="*/ 1091214 w 1996554"/>
                  <a:gd name="connsiteY7" fmla="*/ 561227 h 815484"/>
                  <a:gd name="connsiteX8" fmla="*/ 1599214 w 1996554"/>
                  <a:gd name="connsiteY8" fmla="*/ 728444 h 815484"/>
                  <a:gd name="connsiteX9" fmla="*/ 1863797 w 1996554"/>
                  <a:gd name="connsiteY9" fmla="*/ 815227 h 815484"/>
                  <a:gd name="connsiteX10" fmla="*/ 1975980 w 1996554"/>
                  <a:gd name="connsiteY10" fmla="*/ 690344 h 815484"/>
                  <a:gd name="connsiteX0" fmla="*/ 1975980 w 1996554"/>
                  <a:gd name="connsiteY0" fmla="*/ 690344 h 815484"/>
                  <a:gd name="connsiteX1" fmla="*/ 1542889 w 1996554"/>
                  <a:gd name="connsiteY1" fmla="*/ 331944 h 815484"/>
                  <a:gd name="connsiteX2" fmla="*/ 841447 w 1996554"/>
                  <a:gd name="connsiteY2" fmla="*/ 38410 h 815484"/>
                  <a:gd name="connsiteX3" fmla="*/ 265714 w 1996554"/>
                  <a:gd name="connsiteY3" fmla="*/ 13010 h 815484"/>
                  <a:gd name="connsiteX4" fmla="*/ 13830 w 1996554"/>
                  <a:gd name="connsiteY4" fmla="*/ 127310 h 815484"/>
                  <a:gd name="connsiteX5" fmla="*/ 84095 w 1996554"/>
                  <a:gd name="connsiteY5" fmla="*/ 341190 h 815484"/>
                  <a:gd name="connsiteX6" fmla="*/ 510926 w 1996554"/>
                  <a:gd name="connsiteY6" fmla="*/ 499818 h 815484"/>
                  <a:gd name="connsiteX7" fmla="*/ 1091214 w 1996554"/>
                  <a:gd name="connsiteY7" fmla="*/ 561227 h 815484"/>
                  <a:gd name="connsiteX8" fmla="*/ 1599214 w 1996554"/>
                  <a:gd name="connsiteY8" fmla="*/ 728444 h 815484"/>
                  <a:gd name="connsiteX9" fmla="*/ 1863797 w 1996554"/>
                  <a:gd name="connsiteY9" fmla="*/ 815227 h 815484"/>
                  <a:gd name="connsiteX10" fmla="*/ 1975980 w 1996554"/>
                  <a:gd name="connsiteY10" fmla="*/ 690344 h 815484"/>
                  <a:gd name="connsiteX0" fmla="*/ 1979116 w 1999690"/>
                  <a:gd name="connsiteY0" fmla="*/ 690344 h 815484"/>
                  <a:gd name="connsiteX1" fmla="*/ 1546025 w 1999690"/>
                  <a:gd name="connsiteY1" fmla="*/ 331944 h 815484"/>
                  <a:gd name="connsiteX2" fmla="*/ 844583 w 1999690"/>
                  <a:gd name="connsiteY2" fmla="*/ 38410 h 815484"/>
                  <a:gd name="connsiteX3" fmla="*/ 268850 w 1999690"/>
                  <a:gd name="connsiteY3" fmla="*/ 13010 h 815484"/>
                  <a:gd name="connsiteX4" fmla="*/ 16966 w 1999690"/>
                  <a:gd name="connsiteY4" fmla="*/ 127310 h 815484"/>
                  <a:gd name="connsiteX5" fmla="*/ 87231 w 1999690"/>
                  <a:gd name="connsiteY5" fmla="*/ 341190 h 815484"/>
                  <a:gd name="connsiteX6" fmla="*/ 514062 w 1999690"/>
                  <a:gd name="connsiteY6" fmla="*/ 499818 h 815484"/>
                  <a:gd name="connsiteX7" fmla="*/ 1094350 w 1999690"/>
                  <a:gd name="connsiteY7" fmla="*/ 561227 h 815484"/>
                  <a:gd name="connsiteX8" fmla="*/ 1602350 w 1999690"/>
                  <a:gd name="connsiteY8" fmla="*/ 728444 h 815484"/>
                  <a:gd name="connsiteX9" fmla="*/ 1866933 w 1999690"/>
                  <a:gd name="connsiteY9" fmla="*/ 815227 h 815484"/>
                  <a:gd name="connsiteX10" fmla="*/ 1979116 w 1999690"/>
                  <a:gd name="connsiteY10" fmla="*/ 690344 h 815484"/>
                  <a:gd name="connsiteX0" fmla="*/ 1979116 w 1999690"/>
                  <a:gd name="connsiteY0" fmla="*/ 690344 h 815484"/>
                  <a:gd name="connsiteX1" fmla="*/ 1546025 w 1999690"/>
                  <a:gd name="connsiteY1" fmla="*/ 331944 h 815484"/>
                  <a:gd name="connsiteX2" fmla="*/ 844583 w 1999690"/>
                  <a:gd name="connsiteY2" fmla="*/ 38410 h 815484"/>
                  <a:gd name="connsiteX3" fmla="*/ 268850 w 1999690"/>
                  <a:gd name="connsiteY3" fmla="*/ 13010 h 815484"/>
                  <a:gd name="connsiteX4" fmla="*/ 16966 w 1999690"/>
                  <a:gd name="connsiteY4" fmla="*/ 127310 h 815484"/>
                  <a:gd name="connsiteX5" fmla="*/ 87231 w 1999690"/>
                  <a:gd name="connsiteY5" fmla="*/ 341190 h 815484"/>
                  <a:gd name="connsiteX6" fmla="*/ 514062 w 1999690"/>
                  <a:gd name="connsiteY6" fmla="*/ 499818 h 815484"/>
                  <a:gd name="connsiteX7" fmla="*/ 1094350 w 1999690"/>
                  <a:gd name="connsiteY7" fmla="*/ 561227 h 815484"/>
                  <a:gd name="connsiteX8" fmla="*/ 1602350 w 1999690"/>
                  <a:gd name="connsiteY8" fmla="*/ 728444 h 815484"/>
                  <a:gd name="connsiteX9" fmla="*/ 1866933 w 1999690"/>
                  <a:gd name="connsiteY9" fmla="*/ 815227 h 815484"/>
                  <a:gd name="connsiteX10" fmla="*/ 1979116 w 1999690"/>
                  <a:gd name="connsiteY10" fmla="*/ 690344 h 815484"/>
                  <a:gd name="connsiteX0" fmla="*/ 1979116 w 1999690"/>
                  <a:gd name="connsiteY0" fmla="*/ 690344 h 815484"/>
                  <a:gd name="connsiteX1" fmla="*/ 1546025 w 1999690"/>
                  <a:gd name="connsiteY1" fmla="*/ 331944 h 815484"/>
                  <a:gd name="connsiteX2" fmla="*/ 844583 w 1999690"/>
                  <a:gd name="connsiteY2" fmla="*/ 38410 h 815484"/>
                  <a:gd name="connsiteX3" fmla="*/ 268850 w 1999690"/>
                  <a:gd name="connsiteY3" fmla="*/ 13010 h 815484"/>
                  <a:gd name="connsiteX4" fmla="*/ 16966 w 1999690"/>
                  <a:gd name="connsiteY4" fmla="*/ 127310 h 815484"/>
                  <a:gd name="connsiteX5" fmla="*/ 87231 w 1999690"/>
                  <a:gd name="connsiteY5" fmla="*/ 341190 h 815484"/>
                  <a:gd name="connsiteX6" fmla="*/ 514062 w 1999690"/>
                  <a:gd name="connsiteY6" fmla="*/ 499818 h 815484"/>
                  <a:gd name="connsiteX7" fmla="*/ 1094350 w 1999690"/>
                  <a:gd name="connsiteY7" fmla="*/ 561227 h 815484"/>
                  <a:gd name="connsiteX8" fmla="*/ 1602350 w 1999690"/>
                  <a:gd name="connsiteY8" fmla="*/ 728444 h 815484"/>
                  <a:gd name="connsiteX9" fmla="*/ 1866933 w 1999690"/>
                  <a:gd name="connsiteY9" fmla="*/ 815227 h 815484"/>
                  <a:gd name="connsiteX10" fmla="*/ 1979116 w 1999690"/>
                  <a:gd name="connsiteY10" fmla="*/ 690344 h 815484"/>
                  <a:gd name="connsiteX0" fmla="*/ 1979116 w 1999690"/>
                  <a:gd name="connsiteY0" fmla="*/ 690344 h 815484"/>
                  <a:gd name="connsiteX1" fmla="*/ 1546025 w 1999690"/>
                  <a:gd name="connsiteY1" fmla="*/ 331944 h 815484"/>
                  <a:gd name="connsiteX2" fmla="*/ 844583 w 1999690"/>
                  <a:gd name="connsiteY2" fmla="*/ 38410 h 815484"/>
                  <a:gd name="connsiteX3" fmla="*/ 268850 w 1999690"/>
                  <a:gd name="connsiteY3" fmla="*/ 13010 h 815484"/>
                  <a:gd name="connsiteX4" fmla="*/ 16966 w 1999690"/>
                  <a:gd name="connsiteY4" fmla="*/ 127310 h 815484"/>
                  <a:gd name="connsiteX5" fmla="*/ 87231 w 1999690"/>
                  <a:gd name="connsiteY5" fmla="*/ 341190 h 815484"/>
                  <a:gd name="connsiteX6" fmla="*/ 514062 w 1999690"/>
                  <a:gd name="connsiteY6" fmla="*/ 499818 h 815484"/>
                  <a:gd name="connsiteX7" fmla="*/ 1094350 w 1999690"/>
                  <a:gd name="connsiteY7" fmla="*/ 561227 h 815484"/>
                  <a:gd name="connsiteX8" fmla="*/ 1602350 w 1999690"/>
                  <a:gd name="connsiteY8" fmla="*/ 728444 h 815484"/>
                  <a:gd name="connsiteX9" fmla="*/ 1866933 w 1999690"/>
                  <a:gd name="connsiteY9" fmla="*/ 815227 h 815484"/>
                  <a:gd name="connsiteX10" fmla="*/ 1979116 w 1999690"/>
                  <a:gd name="connsiteY10" fmla="*/ 690344 h 815484"/>
                  <a:gd name="connsiteX0" fmla="*/ 1973625 w 1994199"/>
                  <a:gd name="connsiteY0" fmla="*/ 690344 h 815484"/>
                  <a:gd name="connsiteX1" fmla="*/ 1540534 w 1994199"/>
                  <a:gd name="connsiteY1" fmla="*/ 331944 h 815484"/>
                  <a:gd name="connsiteX2" fmla="*/ 839092 w 1994199"/>
                  <a:gd name="connsiteY2" fmla="*/ 38410 h 815484"/>
                  <a:gd name="connsiteX3" fmla="*/ 263359 w 1994199"/>
                  <a:gd name="connsiteY3" fmla="*/ 13010 h 815484"/>
                  <a:gd name="connsiteX4" fmla="*/ 11475 w 1994199"/>
                  <a:gd name="connsiteY4" fmla="*/ 127310 h 815484"/>
                  <a:gd name="connsiteX5" fmla="*/ 99989 w 1994199"/>
                  <a:gd name="connsiteY5" fmla="*/ 382860 h 815484"/>
                  <a:gd name="connsiteX6" fmla="*/ 508571 w 1994199"/>
                  <a:gd name="connsiteY6" fmla="*/ 499818 h 815484"/>
                  <a:gd name="connsiteX7" fmla="*/ 1088859 w 1994199"/>
                  <a:gd name="connsiteY7" fmla="*/ 561227 h 815484"/>
                  <a:gd name="connsiteX8" fmla="*/ 1596859 w 1994199"/>
                  <a:gd name="connsiteY8" fmla="*/ 728444 h 815484"/>
                  <a:gd name="connsiteX9" fmla="*/ 1861442 w 1994199"/>
                  <a:gd name="connsiteY9" fmla="*/ 815227 h 815484"/>
                  <a:gd name="connsiteX10" fmla="*/ 1973625 w 1994199"/>
                  <a:gd name="connsiteY10" fmla="*/ 690344 h 815484"/>
                  <a:gd name="connsiteX0" fmla="*/ 1973625 w 1994199"/>
                  <a:gd name="connsiteY0" fmla="*/ 690344 h 815484"/>
                  <a:gd name="connsiteX1" fmla="*/ 1540534 w 1994199"/>
                  <a:gd name="connsiteY1" fmla="*/ 331944 h 815484"/>
                  <a:gd name="connsiteX2" fmla="*/ 839092 w 1994199"/>
                  <a:gd name="connsiteY2" fmla="*/ 38410 h 815484"/>
                  <a:gd name="connsiteX3" fmla="*/ 263359 w 1994199"/>
                  <a:gd name="connsiteY3" fmla="*/ 13010 h 815484"/>
                  <a:gd name="connsiteX4" fmla="*/ 11475 w 1994199"/>
                  <a:gd name="connsiteY4" fmla="*/ 127310 h 815484"/>
                  <a:gd name="connsiteX5" fmla="*/ 99989 w 1994199"/>
                  <a:gd name="connsiteY5" fmla="*/ 382860 h 815484"/>
                  <a:gd name="connsiteX6" fmla="*/ 508571 w 1994199"/>
                  <a:gd name="connsiteY6" fmla="*/ 499818 h 815484"/>
                  <a:gd name="connsiteX7" fmla="*/ 1088859 w 1994199"/>
                  <a:gd name="connsiteY7" fmla="*/ 561227 h 815484"/>
                  <a:gd name="connsiteX8" fmla="*/ 1596859 w 1994199"/>
                  <a:gd name="connsiteY8" fmla="*/ 728444 h 815484"/>
                  <a:gd name="connsiteX9" fmla="*/ 1861442 w 1994199"/>
                  <a:gd name="connsiteY9" fmla="*/ 815227 h 815484"/>
                  <a:gd name="connsiteX10" fmla="*/ 1973625 w 1994199"/>
                  <a:gd name="connsiteY10" fmla="*/ 690344 h 815484"/>
                  <a:gd name="connsiteX0" fmla="*/ 1973625 w 1994199"/>
                  <a:gd name="connsiteY0" fmla="*/ 690344 h 815484"/>
                  <a:gd name="connsiteX1" fmla="*/ 1540534 w 1994199"/>
                  <a:gd name="connsiteY1" fmla="*/ 331944 h 815484"/>
                  <a:gd name="connsiteX2" fmla="*/ 839092 w 1994199"/>
                  <a:gd name="connsiteY2" fmla="*/ 38410 h 815484"/>
                  <a:gd name="connsiteX3" fmla="*/ 263359 w 1994199"/>
                  <a:gd name="connsiteY3" fmla="*/ 13010 h 815484"/>
                  <a:gd name="connsiteX4" fmla="*/ 11475 w 1994199"/>
                  <a:gd name="connsiteY4" fmla="*/ 127310 h 815484"/>
                  <a:gd name="connsiteX5" fmla="*/ 99989 w 1994199"/>
                  <a:gd name="connsiteY5" fmla="*/ 382860 h 815484"/>
                  <a:gd name="connsiteX6" fmla="*/ 1088859 w 1994199"/>
                  <a:gd name="connsiteY6" fmla="*/ 561227 h 815484"/>
                  <a:gd name="connsiteX7" fmla="*/ 1596859 w 1994199"/>
                  <a:gd name="connsiteY7" fmla="*/ 728444 h 815484"/>
                  <a:gd name="connsiteX8" fmla="*/ 1861442 w 1994199"/>
                  <a:gd name="connsiteY8" fmla="*/ 815227 h 815484"/>
                  <a:gd name="connsiteX9" fmla="*/ 1973625 w 1994199"/>
                  <a:gd name="connsiteY9" fmla="*/ 690344 h 815484"/>
                  <a:gd name="connsiteX0" fmla="*/ 1973625 w 1994199"/>
                  <a:gd name="connsiteY0" fmla="*/ 690344 h 815484"/>
                  <a:gd name="connsiteX1" fmla="*/ 1540534 w 1994199"/>
                  <a:gd name="connsiteY1" fmla="*/ 331944 h 815484"/>
                  <a:gd name="connsiteX2" fmla="*/ 839092 w 1994199"/>
                  <a:gd name="connsiteY2" fmla="*/ 38410 h 815484"/>
                  <a:gd name="connsiteX3" fmla="*/ 263359 w 1994199"/>
                  <a:gd name="connsiteY3" fmla="*/ 13010 h 815484"/>
                  <a:gd name="connsiteX4" fmla="*/ 11475 w 1994199"/>
                  <a:gd name="connsiteY4" fmla="*/ 127310 h 815484"/>
                  <a:gd name="connsiteX5" fmla="*/ 99989 w 1994199"/>
                  <a:gd name="connsiteY5" fmla="*/ 382860 h 815484"/>
                  <a:gd name="connsiteX6" fmla="*/ 1088859 w 1994199"/>
                  <a:gd name="connsiteY6" fmla="*/ 561227 h 815484"/>
                  <a:gd name="connsiteX7" fmla="*/ 1596859 w 1994199"/>
                  <a:gd name="connsiteY7" fmla="*/ 728444 h 815484"/>
                  <a:gd name="connsiteX8" fmla="*/ 1861442 w 1994199"/>
                  <a:gd name="connsiteY8" fmla="*/ 815227 h 815484"/>
                  <a:gd name="connsiteX9" fmla="*/ 1973625 w 1994199"/>
                  <a:gd name="connsiteY9" fmla="*/ 690344 h 815484"/>
                  <a:gd name="connsiteX0" fmla="*/ 1969329 w 1989903"/>
                  <a:gd name="connsiteY0" fmla="*/ 690344 h 815484"/>
                  <a:gd name="connsiteX1" fmla="*/ 1536238 w 1989903"/>
                  <a:gd name="connsiteY1" fmla="*/ 331944 h 815484"/>
                  <a:gd name="connsiteX2" fmla="*/ 834796 w 1989903"/>
                  <a:gd name="connsiteY2" fmla="*/ 38410 h 815484"/>
                  <a:gd name="connsiteX3" fmla="*/ 259063 w 1989903"/>
                  <a:gd name="connsiteY3" fmla="*/ 13010 h 815484"/>
                  <a:gd name="connsiteX4" fmla="*/ 7179 w 1989903"/>
                  <a:gd name="connsiteY4" fmla="*/ 127310 h 815484"/>
                  <a:gd name="connsiteX5" fmla="*/ 116222 w 1989903"/>
                  <a:gd name="connsiteY5" fmla="*/ 384403 h 815484"/>
                  <a:gd name="connsiteX6" fmla="*/ 1084563 w 1989903"/>
                  <a:gd name="connsiteY6" fmla="*/ 561227 h 815484"/>
                  <a:gd name="connsiteX7" fmla="*/ 1592563 w 1989903"/>
                  <a:gd name="connsiteY7" fmla="*/ 728444 h 815484"/>
                  <a:gd name="connsiteX8" fmla="*/ 1857146 w 1989903"/>
                  <a:gd name="connsiteY8" fmla="*/ 815227 h 815484"/>
                  <a:gd name="connsiteX9" fmla="*/ 1969329 w 1989903"/>
                  <a:gd name="connsiteY9" fmla="*/ 690344 h 815484"/>
                  <a:gd name="connsiteX0" fmla="*/ 1969329 w 1989903"/>
                  <a:gd name="connsiteY0" fmla="*/ 687618 h 812758"/>
                  <a:gd name="connsiteX1" fmla="*/ 1536238 w 1989903"/>
                  <a:gd name="connsiteY1" fmla="*/ 329218 h 812758"/>
                  <a:gd name="connsiteX2" fmla="*/ 834796 w 1989903"/>
                  <a:gd name="connsiteY2" fmla="*/ 35684 h 812758"/>
                  <a:gd name="connsiteX3" fmla="*/ 259063 w 1989903"/>
                  <a:gd name="connsiteY3" fmla="*/ 10284 h 812758"/>
                  <a:gd name="connsiteX4" fmla="*/ 7179 w 1989903"/>
                  <a:gd name="connsiteY4" fmla="*/ 83686 h 812758"/>
                  <a:gd name="connsiteX5" fmla="*/ 116222 w 1989903"/>
                  <a:gd name="connsiteY5" fmla="*/ 381677 h 812758"/>
                  <a:gd name="connsiteX6" fmla="*/ 1084563 w 1989903"/>
                  <a:gd name="connsiteY6" fmla="*/ 558501 h 812758"/>
                  <a:gd name="connsiteX7" fmla="*/ 1592563 w 1989903"/>
                  <a:gd name="connsiteY7" fmla="*/ 725718 h 812758"/>
                  <a:gd name="connsiteX8" fmla="*/ 1857146 w 1989903"/>
                  <a:gd name="connsiteY8" fmla="*/ 812501 h 812758"/>
                  <a:gd name="connsiteX9" fmla="*/ 1969329 w 1989903"/>
                  <a:gd name="connsiteY9" fmla="*/ 687618 h 812758"/>
                  <a:gd name="connsiteX0" fmla="*/ 1965272 w 1985846"/>
                  <a:gd name="connsiteY0" fmla="*/ 688276 h 813416"/>
                  <a:gd name="connsiteX1" fmla="*/ 1532181 w 1985846"/>
                  <a:gd name="connsiteY1" fmla="*/ 329876 h 813416"/>
                  <a:gd name="connsiteX2" fmla="*/ 830739 w 1985846"/>
                  <a:gd name="connsiteY2" fmla="*/ 36342 h 813416"/>
                  <a:gd name="connsiteX3" fmla="*/ 255006 w 1985846"/>
                  <a:gd name="connsiteY3" fmla="*/ 10942 h 813416"/>
                  <a:gd name="connsiteX4" fmla="*/ 7684 w 1985846"/>
                  <a:gd name="connsiteY4" fmla="*/ 94376 h 813416"/>
                  <a:gd name="connsiteX5" fmla="*/ 112165 w 1985846"/>
                  <a:gd name="connsiteY5" fmla="*/ 382335 h 813416"/>
                  <a:gd name="connsiteX6" fmla="*/ 1080506 w 1985846"/>
                  <a:gd name="connsiteY6" fmla="*/ 559159 h 813416"/>
                  <a:gd name="connsiteX7" fmla="*/ 1588506 w 1985846"/>
                  <a:gd name="connsiteY7" fmla="*/ 726376 h 813416"/>
                  <a:gd name="connsiteX8" fmla="*/ 1853089 w 1985846"/>
                  <a:gd name="connsiteY8" fmla="*/ 813159 h 813416"/>
                  <a:gd name="connsiteX9" fmla="*/ 1965272 w 1985846"/>
                  <a:gd name="connsiteY9" fmla="*/ 688276 h 813416"/>
                  <a:gd name="connsiteX0" fmla="*/ 1966256 w 1986830"/>
                  <a:gd name="connsiteY0" fmla="*/ 697120 h 822260"/>
                  <a:gd name="connsiteX1" fmla="*/ 1533165 w 1986830"/>
                  <a:gd name="connsiteY1" fmla="*/ 338720 h 822260"/>
                  <a:gd name="connsiteX2" fmla="*/ 831723 w 1986830"/>
                  <a:gd name="connsiteY2" fmla="*/ 45186 h 822260"/>
                  <a:gd name="connsiteX3" fmla="*/ 270818 w 1986830"/>
                  <a:gd name="connsiteY3" fmla="*/ 6668 h 822260"/>
                  <a:gd name="connsiteX4" fmla="*/ 8668 w 1986830"/>
                  <a:gd name="connsiteY4" fmla="*/ 103220 h 822260"/>
                  <a:gd name="connsiteX5" fmla="*/ 113149 w 1986830"/>
                  <a:gd name="connsiteY5" fmla="*/ 391179 h 822260"/>
                  <a:gd name="connsiteX6" fmla="*/ 1081490 w 1986830"/>
                  <a:gd name="connsiteY6" fmla="*/ 568003 h 822260"/>
                  <a:gd name="connsiteX7" fmla="*/ 1589490 w 1986830"/>
                  <a:gd name="connsiteY7" fmla="*/ 735220 h 822260"/>
                  <a:gd name="connsiteX8" fmla="*/ 1854073 w 1986830"/>
                  <a:gd name="connsiteY8" fmla="*/ 822003 h 822260"/>
                  <a:gd name="connsiteX9" fmla="*/ 1966256 w 1986830"/>
                  <a:gd name="connsiteY9" fmla="*/ 697120 h 822260"/>
                  <a:gd name="connsiteX0" fmla="*/ 1968335 w 1988909"/>
                  <a:gd name="connsiteY0" fmla="*/ 696550 h 821690"/>
                  <a:gd name="connsiteX1" fmla="*/ 1535244 w 1988909"/>
                  <a:gd name="connsiteY1" fmla="*/ 338150 h 821690"/>
                  <a:gd name="connsiteX2" fmla="*/ 833802 w 1988909"/>
                  <a:gd name="connsiteY2" fmla="*/ 44616 h 821690"/>
                  <a:gd name="connsiteX3" fmla="*/ 303691 w 1988909"/>
                  <a:gd name="connsiteY3" fmla="*/ 6869 h 821690"/>
                  <a:gd name="connsiteX4" fmla="*/ 10747 w 1988909"/>
                  <a:gd name="connsiteY4" fmla="*/ 102650 h 821690"/>
                  <a:gd name="connsiteX5" fmla="*/ 115228 w 1988909"/>
                  <a:gd name="connsiteY5" fmla="*/ 390609 h 821690"/>
                  <a:gd name="connsiteX6" fmla="*/ 1083569 w 1988909"/>
                  <a:gd name="connsiteY6" fmla="*/ 567433 h 821690"/>
                  <a:gd name="connsiteX7" fmla="*/ 1591569 w 1988909"/>
                  <a:gd name="connsiteY7" fmla="*/ 734650 h 821690"/>
                  <a:gd name="connsiteX8" fmla="*/ 1856152 w 1988909"/>
                  <a:gd name="connsiteY8" fmla="*/ 821433 h 821690"/>
                  <a:gd name="connsiteX9" fmla="*/ 1968335 w 1988909"/>
                  <a:gd name="connsiteY9" fmla="*/ 696550 h 821690"/>
                  <a:gd name="connsiteX0" fmla="*/ 1968335 w 1988909"/>
                  <a:gd name="connsiteY0" fmla="*/ 696550 h 821690"/>
                  <a:gd name="connsiteX1" fmla="*/ 1535244 w 1988909"/>
                  <a:gd name="connsiteY1" fmla="*/ 338150 h 821690"/>
                  <a:gd name="connsiteX2" fmla="*/ 833802 w 1988909"/>
                  <a:gd name="connsiteY2" fmla="*/ 44616 h 821690"/>
                  <a:gd name="connsiteX3" fmla="*/ 303691 w 1988909"/>
                  <a:gd name="connsiteY3" fmla="*/ 6869 h 821690"/>
                  <a:gd name="connsiteX4" fmla="*/ 10747 w 1988909"/>
                  <a:gd name="connsiteY4" fmla="*/ 102650 h 821690"/>
                  <a:gd name="connsiteX5" fmla="*/ 115228 w 1988909"/>
                  <a:gd name="connsiteY5" fmla="*/ 390609 h 821690"/>
                  <a:gd name="connsiteX6" fmla="*/ 1083569 w 1988909"/>
                  <a:gd name="connsiteY6" fmla="*/ 567433 h 821690"/>
                  <a:gd name="connsiteX7" fmla="*/ 1591569 w 1988909"/>
                  <a:gd name="connsiteY7" fmla="*/ 734650 h 821690"/>
                  <a:gd name="connsiteX8" fmla="*/ 1856152 w 1988909"/>
                  <a:gd name="connsiteY8" fmla="*/ 821433 h 821690"/>
                  <a:gd name="connsiteX9" fmla="*/ 1968335 w 1988909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04481 w 1978162"/>
                  <a:gd name="connsiteY5" fmla="*/ 390609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04481 w 1978162"/>
                  <a:gd name="connsiteY5" fmla="*/ 390609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04481 w 1978162"/>
                  <a:gd name="connsiteY5" fmla="*/ 390609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04481 w 1978162"/>
                  <a:gd name="connsiteY5" fmla="*/ 390609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52383 w 1978162"/>
                  <a:gd name="connsiteY5" fmla="*/ 396782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52383 w 1978162"/>
                  <a:gd name="connsiteY5" fmla="*/ 396782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7588 w 1978162"/>
                  <a:gd name="connsiteY0" fmla="*/ 696550 h 821690"/>
                  <a:gd name="connsiteX1" fmla="*/ 1524497 w 1978162"/>
                  <a:gd name="connsiteY1" fmla="*/ 338150 h 821690"/>
                  <a:gd name="connsiteX2" fmla="*/ 823055 w 1978162"/>
                  <a:gd name="connsiteY2" fmla="*/ 44616 h 821690"/>
                  <a:gd name="connsiteX3" fmla="*/ 292944 w 1978162"/>
                  <a:gd name="connsiteY3" fmla="*/ 6869 h 821690"/>
                  <a:gd name="connsiteX4" fmla="*/ 0 w 1978162"/>
                  <a:gd name="connsiteY4" fmla="*/ 102650 h 821690"/>
                  <a:gd name="connsiteX5" fmla="*/ 152383 w 1978162"/>
                  <a:gd name="connsiteY5" fmla="*/ 396782 h 821690"/>
                  <a:gd name="connsiteX6" fmla="*/ 1072822 w 1978162"/>
                  <a:gd name="connsiteY6" fmla="*/ 567433 h 821690"/>
                  <a:gd name="connsiteX7" fmla="*/ 1580822 w 1978162"/>
                  <a:gd name="connsiteY7" fmla="*/ 734650 h 821690"/>
                  <a:gd name="connsiteX8" fmla="*/ 1845405 w 1978162"/>
                  <a:gd name="connsiteY8" fmla="*/ 821433 h 821690"/>
                  <a:gd name="connsiteX9" fmla="*/ 1957588 w 1978162"/>
                  <a:gd name="connsiteY9" fmla="*/ 696550 h 821690"/>
                  <a:gd name="connsiteX0" fmla="*/ 1958067 w 1978641"/>
                  <a:gd name="connsiteY0" fmla="*/ 696550 h 821690"/>
                  <a:gd name="connsiteX1" fmla="*/ 1524976 w 1978641"/>
                  <a:gd name="connsiteY1" fmla="*/ 338150 h 821690"/>
                  <a:gd name="connsiteX2" fmla="*/ 823534 w 1978641"/>
                  <a:gd name="connsiteY2" fmla="*/ 44616 h 821690"/>
                  <a:gd name="connsiteX3" fmla="*/ 293423 w 1978641"/>
                  <a:gd name="connsiteY3" fmla="*/ 6869 h 821690"/>
                  <a:gd name="connsiteX4" fmla="*/ 479 w 1978641"/>
                  <a:gd name="connsiteY4" fmla="*/ 102650 h 821690"/>
                  <a:gd name="connsiteX5" fmla="*/ 152862 w 1978641"/>
                  <a:gd name="connsiteY5" fmla="*/ 396782 h 821690"/>
                  <a:gd name="connsiteX6" fmla="*/ 1073301 w 1978641"/>
                  <a:gd name="connsiteY6" fmla="*/ 567433 h 821690"/>
                  <a:gd name="connsiteX7" fmla="*/ 1581301 w 1978641"/>
                  <a:gd name="connsiteY7" fmla="*/ 734650 h 821690"/>
                  <a:gd name="connsiteX8" fmla="*/ 1845884 w 1978641"/>
                  <a:gd name="connsiteY8" fmla="*/ 821433 h 821690"/>
                  <a:gd name="connsiteX9" fmla="*/ 1958067 w 1978641"/>
                  <a:gd name="connsiteY9" fmla="*/ 696550 h 821690"/>
                  <a:gd name="connsiteX0" fmla="*/ 1957947 w 1978521"/>
                  <a:gd name="connsiteY0" fmla="*/ 696550 h 821690"/>
                  <a:gd name="connsiteX1" fmla="*/ 1524856 w 1978521"/>
                  <a:gd name="connsiteY1" fmla="*/ 338150 h 821690"/>
                  <a:gd name="connsiteX2" fmla="*/ 823414 w 1978521"/>
                  <a:gd name="connsiteY2" fmla="*/ 44616 h 821690"/>
                  <a:gd name="connsiteX3" fmla="*/ 293303 w 1978521"/>
                  <a:gd name="connsiteY3" fmla="*/ 6869 h 821690"/>
                  <a:gd name="connsiteX4" fmla="*/ 359 w 1978521"/>
                  <a:gd name="connsiteY4" fmla="*/ 102650 h 821690"/>
                  <a:gd name="connsiteX5" fmla="*/ 174275 w 1978521"/>
                  <a:gd name="connsiteY5" fmla="*/ 370882 h 821690"/>
                  <a:gd name="connsiteX6" fmla="*/ 1073181 w 1978521"/>
                  <a:gd name="connsiteY6" fmla="*/ 567433 h 821690"/>
                  <a:gd name="connsiteX7" fmla="*/ 1581181 w 1978521"/>
                  <a:gd name="connsiteY7" fmla="*/ 734650 h 821690"/>
                  <a:gd name="connsiteX8" fmla="*/ 1845764 w 1978521"/>
                  <a:gd name="connsiteY8" fmla="*/ 821433 h 821690"/>
                  <a:gd name="connsiteX9" fmla="*/ 1957947 w 1978521"/>
                  <a:gd name="connsiteY9" fmla="*/ 696550 h 821690"/>
                  <a:gd name="connsiteX0" fmla="*/ 1957947 w 1978521"/>
                  <a:gd name="connsiteY0" fmla="*/ 696550 h 821690"/>
                  <a:gd name="connsiteX1" fmla="*/ 1524856 w 1978521"/>
                  <a:gd name="connsiteY1" fmla="*/ 338150 h 821690"/>
                  <a:gd name="connsiteX2" fmla="*/ 823414 w 1978521"/>
                  <a:gd name="connsiteY2" fmla="*/ 44616 h 821690"/>
                  <a:gd name="connsiteX3" fmla="*/ 293303 w 1978521"/>
                  <a:gd name="connsiteY3" fmla="*/ 6869 h 821690"/>
                  <a:gd name="connsiteX4" fmla="*/ 359 w 1978521"/>
                  <a:gd name="connsiteY4" fmla="*/ 102650 h 821690"/>
                  <a:gd name="connsiteX5" fmla="*/ 174275 w 1978521"/>
                  <a:gd name="connsiteY5" fmla="*/ 370882 h 821690"/>
                  <a:gd name="connsiteX6" fmla="*/ 1082752 w 1978521"/>
                  <a:gd name="connsiteY6" fmla="*/ 535058 h 821690"/>
                  <a:gd name="connsiteX7" fmla="*/ 1581181 w 1978521"/>
                  <a:gd name="connsiteY7" fmla="*/ 734650 h 821690"/>
                  <a:gd name="connsiteX8" fmla="*/ 1845764 w 1978521"/>
                  <a:gd name="connsiteY8" fmla="*/ 821433 h 821690"/>
                  <a:gd name="connsiteX9" fmla="*/ 1957947 w 1978521"/>
                  <a:gd name="connsiteY9" fmla="*/ 696550 h 821690"/>
                  <a:gd name="connsiteX0" fmla="*/ 1957947 w 1978521"/>
                  <a:gd name="connsiteY0" fmla="*/ 696550 h 821690"/>
                  <a:gd name="connsiteX1" fmla="*/ 1524856 w 1978521"/>
                  <a:gd name="connsiteY1" fmla="*/ 338150 h 821690"/>
                  <a:gd name="connsiteX2" fmla="*/ 823414 w 1978521"/>
                  <a:gd name="connsiteY2" fmla="*/ 44616 h 821690"/>
                  <a:gd name="connsiteX3" fmla="*/ 293303 w 1978521"/>
                  <a:gd name="connsiteY3" fmla="*/ 6869 h 821690"/>
                  <a:gd name="connsiteX4" fmla="*/ 359 w 1978521"/>
                  <a:gd name="connsiteY4" fmla="*/ 102650 h 821690"/>
                  <a:gd name="connsiteX5" fmla="*/ 174275 w 1978521"/>
                  <a:gd name="connsiteY5" fmla="*/ 370882 h 821690"/>
                  <a:gd name="connsiteX6" fmla="*/ 1099500 w 1978521"/>
                  <a:gd name="connsiteY6" fmla="*/ 535058 h 821690"/>
                  <a:gd name="connsiteX7" fmla="*/ 1581181 w 1978521"/>
                  <a:gd name="connsiteY7" fmla="*/ 734650 h 821690"/>
                  <a:gd name="connsiteX8" fmla="*/ 1845764 w 1978521"/>
                  <a:gd name="connsiteY8" fmla="*/ 821433 h 821690"/>
                  <a:gd name="connsiteX9" fmla="*/ 1957947 w 1978521"/>
                  <a:gd name="connsiteY9" fmla="*/ 696550 h 821690"/>
                  <a:gd name="connsiteX0" fmla="*/ 1957947 w 1977348"/>
                  <a:gd name="connsiteY0" fmla="*/ 696550 h 821701"/>
                  <a:gd name="connsiteX1" fmla="*/ 1524856 w 1977348"/>
                  <a:gd name="connsiteY1" fmla="*/ 338150 h 821701"/>
                  <a:gd name="connsiteX2" fmla="*/ 823414 w 1977348"/>
                  <a:gd name="connsiteY2" fmla="*/ 44616 h 821701"/>
                  <a:gd name="connsiteX3" fmla="*/ 293303 w 1977348"/>
                  <a:gd name="connsiteY3" fmla="*/ 6869 h 821701"/>
                  <a:gd name="connsiteX4" fmla="*/ 359 w 1977348"/>
                  <a:gd name="connsiteY4" fmla="*/ 102650 h 821701"/>
                  <a:gd name="connsiteX5" fmla="*/ 174275 w 1977348"/>
                  <a:gd name="connsiteY5" fmla="*/ 370882 h 821701"/>
                  <a:gd name="connsiteX6" fmla="*/ 1099500 w 1977348"/>
                  <a:gd name="connsiteY6" fmla="*/ 535058 h 821701"/>
                  <a:gd name="connsiteX7" fmla="*/ 1645780 w 1977348"/>
                  <a:gd name="connsiteY7" fmla="*/ 724938 h 821701"/>
                  <a:gd name="connsiteX8" fmla="*/ 1845764 w 1977348"/>
                  <a:gd name="connsiteY8" fmla="*/ 821433 h 821701"/>
                  <a:gd name="connsiteX9" fmla="*/ 1957947 w 1977348"/>
                  <a:gd name="connsiteY9" fmla="*/ 696550 h 821701"/>
                  <a:gd name="connsiteX0" fmla="*/ 1957947 w 1971921"/>
                  <a:gd name="connsiteY0" fmla="*/ 696550 h 800790"/>
                  <a:gd name="connsiteX1" fmla="*/ 1524856 w 1971921"/>
                  <a:gd name="connsiteY1" fmla="*/ 338150 h 800790"/>
                  <a:gd name="connsiteX2" fmla="*/ 823414 w 1971921"/>
                  <a:gd name="connsiteY2" fmla="*/ 44616 h 800790"/>
                  <a:gd name="connsiteX3" fmla="*/ 293303 w 1971921"/>
                  <a:gd name="connsiteY3" fmla="*/ 6869 h 800790"/>
                  <a:gd name="connsiteX4" fmla="*/ 359 w 1971921"/>
                  <a:gd name="connsiteY4" fmla="*/ 102650 h 800790"/>
                  <a:gd name="connsiteX5" fmla="*/ 174275 w 1971921"/>
                  <a:gd name="connsiteY5" fmla="*/ 370882 h 800790"/>
                  <a:gd name="connsiteX6" fmla="*/ 1099500 w 1971921"/>
                  <a:gd name="connsiteY6" fmla="*/ 535058 h 800790"/>
                  <a:gd name="connsiteX7" fmla="*/ 1645780 w 1971921"/>
                  <a:gd name="connsiteY7" fmla="*/ 724938 h 800790"/>
                  <a:gd name="connsiteX8" fmla="*/ 1845764 w 1971921"/>
                  <a:gd name="connsiteY8" fmla="*/ 800389 h 800790"/>
                  <a:gd name="connsiteX9" fmla="*/ 1957947 w 1971921"/>
                  <a:gd name="connsiteY9" fmla="*/ 696550 h 800790"/>
                  <a:gd name="connsiteX0" fmla="*/ 1957947 w 1971921"/>
                  <a:gd name="connsiteY0" fmla="*/ 696550 h 800790"/>
                  <a:gd name="connsiteX1" fmla="*/ 1524856 w 1971921"/>
                  <a:gd name="connsiteY1" fmla="*/ 338150 h 800790"/>
                  <a:gd name="connsiteX2" fmla="*/ 823414 w 1971921"/>
                  <a:gd name="connsiteY2" fmla="*/ 44616 h 800790"/>
                  <a:gd name="connsiteX3" fmla="*/ 293303 w 1971921"/>
                  <a:gd name="connsiteY3" fmla="*/ 6869 h 800790"/>
                  <a:gd name="connsiteX4" fmla="*/ 359 w 1971921"/>
                  <a:gd name="connsiteY4" fmla="*/ 102650 h 800790"/>
                  <a:gd name="connsiteX5" fmla="*/ 174275 w 1971921"/>
                  <a:gd name="connsiteY5" fmla="*/ 370882 h 800790"/>
                  <a:gd name="connsiteX6" fmla="*/ 1099500 w 1971921"/>
                  <a:gd name="connsiteY6" fmla="*/ 535058 h 800790"/>
                  <a:gd name="connsiteX7" fmla="*/ 1645780 w 1971921"/>
                  <a:gd name="connsiteY7" fmla="*/ 724938 h 800790"/>
                  <a:gd name="connsiteX8" fmla="*/ 1845764 w 1971921"/>
                  <a:gd name="connsiteY8" fmla="*/ 800389 h 800790"/>
                  <a:gd name="connsiteX9" fmla="*/ 1957947 w 1971921"/>
                  <a:gd name="connsiteY9" fmla="*/ 696550 h 800790"/>
                  <a:gd name="connsiteX0" fmla="*/ 1957947 w 1971921"/>
                  <a:gd name="connsiteY0" fmla="*/ 696550 h 800790"/>
                  <a:gd name="connsiteX1" fmla="*/ 1524856 w 1971921"/>
                  <a:gd name="connsiteY1" fmla="*/ 338150 h 800790"/>
                  <a:gd name="connsiteX2" fmla="*/ 823414 w 1971921"/>
                  <a:gd name="connsiteY2" fmla="*/ 44616 h 800790"/>
                  <a:gd name="connsiteX3" fmla="*/ 293303 w 1971921"/>
                  <a:gd name="connsiteY3" fmla="*/ 6869 h 800790"/>
                  <a:gd name="connsiteX4" fmla="*/ 359 w 1971921"/>
                  <a:gd name="connsiteY4" fmla="*/ 102650 h 800790"/>
                  <a:gd name="connsiteX5" fmla="*/ 174275 w 1971921"/>
                  <a:gd name="connsiteY5" fmla="*/ 370882 h 800790"/>
                  <a:gd name="connsiteX6" fmla="*/ 1099500 w 1971921"/>
                  <a:gd name="connsiteY6" fmla="*/ 535058 h 800790"/>
                  <a:gd name="connsiteX7" fmla="*/ 1645780 w 1971921"/>
                  <a:gd name="connsiteY7" fmla="*/ 724938 h 800790"/>
                  <a:gd name="connsiteX8" fmla="*/ 1845764 w 1971921"/>
                  <a:gd name="connsiteY8" fmla="*/ 800389 h 800790"/>
                  <a:gd name="connsiteX9" fmla="*/ 1957947 w 1971921"/>
                  <a:gd name="connsiteY9" fmla="*/ 696550 h 800790"/>
                  <a:gd name="connsiteX0" fmla="*/ 1957947 w 1971921"/>
                  <a:gd name="connsiteY0" fmla="*/ 694076 h 798316"/>
                  <a:gd name="connsiteX1" fmla="*/ 1524856 w 1971921"/>
                  <a:gd name="connsiteY1" fmla="*/ 335676 h 798316"/>
                  <a:gd name="connsiteX2" fmla="*/ 823414 w 1971921"/>
                  <a:gd name="connsiteY2" fmla="*/ 42142 h 798316"/>
                  <a:gd name="connsiteX3" fmla="*/ 293303 w 1971921"/>
                  <a:gd name="connsiteY3" fmla="*/ 4395 h 798316"/>
                  <a:gd name="connsiteX4" fmla="*/ 359 w 1971921"/>
                  <a:gd name="connsiteY4" fmla="*/ 100176 h 798316"/>
                  <a:gd name="connsiteX5" fmla="*/ 174275 w 1971921"/>
                  <a:gd name="connsiteY5" fmla="*/ 368408 h 798316"/>
                  <a:gd name="connsiteX6" fmla="*/ 1099500 w 1971921"/>
                  <a:gd name="connsiteY6" fmla="*/ 532584 h 798316"/>
                  <a:gd name="connsiteX7" fmla="*/ 1645780 w 1971921"/>
                  <a:gd name="connsiteY7" fmla="*/ 722464 h 798316"/>
                  <a:gd name="connsiteX8" fmla="*/ 1845764 w 1971921"/>
                  <a:gd name="connsiteY8" fmla="*/ 797915 h 798316"/>
                  <a:gd name="connsiteX9" fmla="*/ 1957947 w 1971921"/>
                  <a:gd name="connsiteY9" fmla="*/ 694076 h 798316"/>
                  <a:gd name="connsiteX0" fmla="*/ 1957947 w 1971921"/>
                  <a:gd name="connsiteY0" fmla="*/ 694076 h 798316"/>
                  <a:gd name="connsiteX1" fmla="*/ 1524856 w 1971921"/>
                  <a:gd name="connsiteY1" fmla="*/ 335676 h 798316"/>
                  <a:gd name="connsiteX2" fmla="*/ 823414 w 1971921"/>
                  <a:gd name="connsiteY2" fmla="*/ 42142 h 798316"/>
                  <a:gd name="connsiteX3" fmla="*/ 293303 w 1971921"/>
                  <a:gd name="connsiteY3" fmla="*/ 4395 h 798316"/>
                  <a:gd name="connsiteX4" fmla="*/ 359 w 1971921"/>
                  <a:gd name="connsiteY4" fmla="*/ 100176 h 798316"/>
                  <a:gd name="connsiteX5" fmla="*/ 174275 w 1971921"/>
                  <a:gd name="connsiteY5" fmla="*/ 368408 h 798316"/>
                  <a:gd name="connsiteX6" fmla="*/ 1099500 w 1971921"/>
                  <a:gd name="connsiteY6" fmla="*/ 532584 h 798316"/>
                  <a:gd name="connsiteX7" fmla="*/ 1645780 w 1971921"/>
                  <a:gd name="connsiteY7" fmla="*/ 722464 h 798316"/>
                  <a:gd name="connsiteX8" fmla="*/ 1845764 w 1971921"/>
                  <a:gd name="connsiteY8" fmla="*/ 797915 h 798316"/>
                  <a:gd name="connsiteX9" fmla="*/ 1957947 w 1971921"/>
                  <a:gd name="connsiteY9" fmla="*/ 694076 h 798316"/>
                  <a:gd name="connsiteX0" fmla="*/ 1957957 w 1971931"/>
                  <a:gd name="connsiteY0" fmla="*/ 694076 h 798316"/>
                  <a:gd name="connsiteX1" fmla="*/ 1524866 w 1971931"/>
                  <a:gd name="connsiteY1" fmla="*/ 335676 h 798316"/>
                  <a:gd name="connsiteX2" fmla="*/ 823424 w 1971931"/>
                  <a:gd name="connsiteY2" fmla="*/ 42142 h 798316"/>
                  <a:gd name="connsiteX3" fmla="*/ 293313 w 1971931"/>
                  <a:gd name="connsiteY3" fmla="*/ 4395 h 798316"/>
                  <a:gd name="connsiteX4" fmla="*/ 369 w 1971931"/>
                  <a:gd name="connsiteY4" fmla="*/ 100176 h 798316"/>
                  <a:gd name="connsiteX5" fmla="*/ 174285 w 1971931"/>
                  <a:gd name="connsiteY5" fmla="*/ 368408 h 798316"/>
                  <a:gd name="connsiteX6" fmla="*/ 1099510 w 1971931"/>
                  <a:gd name="connsiteY6" fmla="*/ 532584 h 798316"/>
                  <a:gd name="connsiteX7" fmla="*/ 1645790 w 1971931"/>
                  <a:gd name="connsiteY7" fmla="*/ 722464 h 798316"/>
                  <a:gd name="connsiteX8" fmla="*/ 1845774 w 1971931"/>
                  <a:gd name="connsiteY8" fmla="*/ 797915 h 798316"/>
                  <a:gd name="connsiteX9" fmla="*/ 1957957 w 1971931"/>
                  <a:gd name="connsiteY9" fmla="*/ 694076 h 798316"/>
                  <a:gd name="connsiteX0" fmla="*/ 1957957 w 1971931"/>
                  <a:gd name="connsiteY0" fmla="*/ 694076 h 798316"/>
                  <a:gd name="connsiteX1" fmla="*/ 1524866 w 1971931"/>
                  <a:gd name="connsiteY1" fmla="*/ 335676 h 798316"/>
                  <a:gd name="connsiteX2" fmla="*/ 823424 w 1971931"/>
                  <a:gd name="connsiteY2" fmla="*/ 42142 h 798316"/>
                  <a:gd name="connsiteX3" fmla="*/ 293313 w 1971931"/>
                  <a:gd name="connsiteY3" fmla="*/ 4395 h 798316"/>
                  <a:gd name="connsiteX4" fmla="*/ 369 w 1971931"/>
                  <a:gd name="connsiteY4" fmla="*/ 100176 h 798316"/>
                  <a:gd name="connsiteX5" fmla="*/ 174285 w 1971931"/>
                  <a:gd name="connsiteY5" fmla="*/ 368408 h 798316"/>
                  <a:gd name="connsiteX6" fmla="*/ 1099510 w 1971931"/>
                  <a:gd name="connsiteY6" fmla="*/ 532584 h 798316"/>
                  <a:gd name="connsiteX7" fmla="*/ 1645790 w 1971931"/>
                  <a:gd name="connsiteY7" fmla="*/ 722464 h 798316"/>
                  <a:gd name="connsiteX8" fmla="*/ 1845774 w 1971931"/>
                  <a:gd name="connsiteY8" fmla="*/ 797915 h 798316"/>
                  <a:gd name="connsiteX9" fmla="*/ 1957957 w 1971931"/>
                  <a:gd name="connsiteY9" fmla="*/ 694076 h 798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1931" h="798316">
                    <a:moveTo>
                      <a:pt x="1957957" y="694076"/>
                    </a:moveTo>
                    <a:cubicBezTo>
                      <a:pt x="1904472" y="617036"/>
                      <a:pt x="1712045" y="448119"/>
                      <a:pt x="1524866" y="335676"/>
                    </a:cubicBezTo>
                    <a:cubicBezTo>
                      <a:pt x="1337687" y="223233"/>
                      <a:pt x="997425" y="85862"/>
                      <a:pt x="823424" y="42142"/>
                    </a:cubicBezTo>
                    <a:cubicBezTo>
                      <a:pt x="649423" y="-1578"/>
                      <a:pt x="430489" y="-5277"/>
                      <a:pt x="293313" y="4395"/>
                    </a:cubicBezTo>
                    <a:cubicBezTo>
                      <a:pt x="156137" y="14067"/>
                      <a:pt x="31779" y="36219"/>
                      <a:pt x="369" y="100176"/>
                    </a:cubicBezTo>
                    <a:cubicBezTo>
                      <a:pt x="-5950" y="208890"/>
                      <a:pt x="69360" y="323733"/>
                      <a:pt x="174285" y="368408"/>
                    </a:cubicBezTo>
                    <a:cubicBezTo>
                      <a:pt x="297377" y="420277"/>
                      <a:pt x="854259" y="473575"/>
                      <a:pt x="1099510" y="532584"/>
                    </a:cubicBezTo>
                    <a:cubicBezTo>
                      <a:pt x="1344761" y="591593"/>
                      <a:pt x="1645790" y="722464"/>
                      <a:pt x="1645790" y="722464"/>
                    </a:cubicBezTo>
                    <a:cubicBezTo>
                      <a:pt x="1774554" y="764797"/>
                      <a:pt x="1793746" y="802646"/>
                      <a:pt x="1845774" y="797915"/>
                    </a:cubicBezTo>
                    <a:cubicBezTo>
                      <a:pt x="1897802" y="793184"/>
                      <a:pt x="2011442" y="771116"/>
                      <a:pt x="1957957" y="6940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9DD554-50FA-48EF-B6C7-B9E44C02422D}"/>
                  </a:ext>
                </a:extLst>
              </p:cNvPr>
              <p:cNvSpPr/>
              <p:nvPr/>
            </p:nvSpPr>
            <p:spPr>
              <a:xfrm>
                <a:off x="2373091" y="1657643"/>
                <a:ext cx="2440749" cy="1321032"/>
              </a:xfrm>
              <a:custGeom>
                <a:avLst/>
                <a:gdLst>
                  <a:gd name="connsiteX0" fmla="*/ 2416549 w 2418729"/>
                  <a:gd name="connsiteY0" fmla="*/ 1230182 h 1231829"/>
                  <a:gd name="connsiteX1" fmla="*/ 1856749 w 2418729"/>
                  <a:gd name="connsiteY1" fmla="*/ 517382 h 1231829"/>
                  <a:gd name="connsiteX2" fmla="*/ 913549 w 2418729"/>
                  <a:gd name="connsiteY2" fmla="*/ 83582 h 1231829"/>
                  <a:gd name="connsiteX3" fmla="*/ 254749 w 2418729"/>
                  <a:gd name="connsiteY3" fmla="*/ 2582 h 1231829"/>
                  <a:gd name="connsiteX4" fmla="*/ 9949 w 2418729"/>
                  <a:gd name="connsiteY4" fmla="*/ 126782 h 1231829"/>
                  <a:gd name="connsiteX5" fmla="*/ 54949 w 2418729"/>
                  <a:gd name="connsiteY5" fmla="*/ 292382 h 1231829"/>
                  <a:gd name="connsiteX6" fmla="*/ 123349 w 2418729"/>
                  <a:gd name="connsiteY6" fmla="*/ 308582 h 1231829"/>
                  <a:gd name="connsiteX7" fmla="*/ 1660549 w 2418729"/>
                  <a:gd name="connsiteY7" fmla="*/ 700982 h 1231829"/>
                  <a:gd name="connsiteX8" fmla="*/ 2416549 w 2418729"/>
                  <a:gd name="connsiteY8" fmla="*/ 1230182 h 1231829"/>
                  <a:gd name="connsiteX0" fmla="*/ 2416549 w 2429721"/>
                  <a:gd name="connsiteY0" fmla="*/ 1230182 h 1257388"/>
                  <a:gd name="connsiteX1" fmla="*/ 1856749 w 2429721"/>
                  <a:gd name="connsiteY1" fmla="*/ 517382 h 1257388"/>
                  <a:gd name="connsiteX2" fmla="*/ 913549 w 2429721"/>
                  <a:gd name="connsiteY2" fmla="*/ 83582 h 1257388"/>
                  <a:gd name="connsiteX3" fmla="*/ 254749 w 2429721"/>
                  <a:gd name="connsiteY3" fmla="*/ 2582 h 1257388"/>
                  <a:gd name="connsiteX4" fmla="*/ 9949 w 2429721"/>
                  <a:gd name="connsiteY4" fmla="*/ 126782 h 1257388"/>
                  <a:gd name="connsiteX5" fmla="*/ 54949 w 2429721"/>
                  <a:gd name="connsiteY5" fmla="*/ 292382 h 1257388"/>
                  <a:gd name="connsiteX6" fmla="*/ 123349 w 2429721"/>
                  <a:gd name="connsiteY6" fmla="*/ 308582 h 1257388"/>
                  <a:gd name="connsiteX7" fmla="*/ 1660549 w 2429721"/>
                  <a:gd name="connsiteY7" fmla="*/ 700982 h 1257388"/>
                  <a:gd name="connsiteX8" fmla="*/ 2204149 w 2429721"/>
                  <a:gd name="connsiteY8" fmla="*/ 1069982 h 1257388"/>
                  <a:gd name="connsiteX9" fmla="*/ 2416549 w 2429721"/>
                  <a:gd name="connsiteY9" fmla="*/ 1230182 h 1257388"/>
                  <a:gd name="connsiteX0" fmla="*/ 2416549 w 2431831"/>
                  <a:gd name="connsiteY0" fmla="*/ 1230182 h 1323153"/>
                  <a:gd name="connsiteX1" fmla="*/ 1856749 w 2431831"/>
                  <a:gd name="connsiteY1" fmla="*/ 517382 h 1323153"/>
                  <a:gd name="connsiteX2" fmla="*/ 913549 w 2431831"/>
                  <a:gd name="connsiteY2" fmla="*/ 83582 h 1323153"/>
                  <a:gd name="connsiteX3" fmla="*/ 254749 w 2431831"/>
                  <a:gd name="connsiteY3" fmla="*/ 2582 h 1323153"/>
                  <a:gd name="connsiteX4" fmla="*/ 9949 w 2431831"/>
                  <a:gd name="connsiteY4" fmla="*/ 126782 h 1323153"/>
                  <a:gd name="connsiteX5" fmla="*/ 54949 w 2431831"/>
                  <a:gd name="connsiteY5" fmla="*/ 292382 h 1323153"/>
                  <a:gd name="connsiteX6" fmla="*/ 123349 w 2431831"/>
                  <a:gd name="connsiteY6" fmla="*/ 308582 h 1323153"/>
                  <a:gd name="connsiteX7" fmla="*/ 1660549 w 2431831"/>
                  <a:gd name="connsiteY7" fmla="*/ 700982 h 1323153"/>
                  <a:gd name="connsiteX8" fmla="*/ 2220349 w 2431831"/>
                  <a:gd name="connsiteY8" fmla="*/ 1257182 h 1323153"/>
                  <a:gd name="connsiteX9" fmla="*/ 2416549 w 2431831"/>
                  <a:gd name="connsiteY9" fmla="*/ 1230182 h 1323153"/>
                  <a:gd name="connsiteX0" fmla="*/ 2416549 w 2431831"/>
                  <a:gd name="connsiteY0" fmla="*/ 1230182 h 1323153"/>
                  <a:gd name="connsiteX1" fmla="*/ 1856749 w 2431831"/>
                  <a:gd name="connsiteY1" fmla="*/ 517382 h 1323153"/>
                  <a:gd name="connsiteX2" fmla="*/ 913549 w 2431831"/>
                  <a:gd name="connsiteY2" fmla="*/ 83582 h 1323153"/>
                  <a:gd name="connsiteX3" fmla="*/ 254749 w 2431831"/>
                  <a:gd name="connsiteY3" fmla="*/ 2582 h 1323153"/>
                  <a:gd name="connsiteX4" fmla="*/ 9949 w 2431831"/>
                  <a:gd name="connsiteY4" fmla="*/ 126782 h 1323153"/>
                  <a:gd name="connsiteX5" fmla="*/ 54949 w 2431831"/>
                  <a:gd name="connsiteY5" fmla="*/ 292382 h 1323153"/>
                  <a:gd name="connsiteX6" fmla="*/ 123349 w 2431831"/>
                  <a:gd name="connsiteY6" fmla="*/ 308582 h 1323153"/>
                  <a:gd name="connsiteX7" fmla="*/ 1660549 w 2431831"/>
                  <a:gd name="connsiteY7" fmla="*/ 700982 h 1323153"/>
                  <a:gd name="connsiteX8" fmla="*/ 2220349 w 2431831"/>
                  <a:gd name="connsiteY8" fmla="*/ 1257182 h 1323153"/>
                  <a:gd name="connsiteX9" fmla="*/ 2416549 w 2431831"/>
                  <a:gd name="connsiteY9" fmla="*/ 1230182 h 1323153"/>
                  <a:gd name="connsiteX0" fmla="*/ 2425246 w 2440528"/>
                  <a:gd name="connsiteY0" fmla="*/ 1230903 h 1323874"/>
                  <a:gd name="connsiteX1" fmla="*/ 1865446 w 2440528"/>
                  <a:gd name="connsiteY1" fmla="*/ 518103 h 1323874"/>
                  <a:gd name="connsiteX2" fmla="*/ 922246 w 2440528"/>
                  <a:gd name="connsiteY2" fmla="*/ 84303 h 1323874"/>
                  <a:gd name="connsiteX3" fmla="*/ 263446 w 2440528"/>
                  <a:gd name="connsiteY3" fmla="*/ 3303 h 1323874"/>
                  <a:gd name="connsiteX4" fmla="*/ 9092 w 2440528"/>
                  <a:gd name="connsiteY4" fmla="*/ 138421 h 1323874"/>
                  <a:gd name="connsiteX5" fmla="*/ 63646 w 2440528"/>
                  <a:gd name="connsiteY5" fmla="*/ 293103 h 1323874"/>
                  <a:gd name="connsiteX6" fmla="*/ 132046 w 2440528"/>
                  <a:gd name="connsiteY6" fmla="*/ 309303 h 1323874"/>
                  <a:gd name="connsiteX7" fmla="*/ 1669246 w 2440528"/>
                  <a:gd name="connsiteY7" fmla="*/ 701703 h 1323874"/>
                  <a:gd name="connsiteX8" fmla="*/ 2229046 w 2440528"/>
                  <a:gd name="connsiteY8" fmla="*/ 1257903 h 1323874"/>
                  <a:gd name="connsiteX9" fmla="*/ 2425246 w 2440528"/>
                  <a:gd name="connsiteY9" fmla="*/ 1230903 h 1323874"/>
                  <a:gd name="connsiteX0" fmla="*/ 2416154 w 2431436"/>
                  <a:gd name="connsiteY0" fmla="*/ 1230903 h 1323874"/>
                  <a:gd name="connsiteX1" fmla="*/ 1856354 w 2431436"/>
                  <a:gd name="connsiteY1" fmla="*/ 518103 h 1323874"/>
                  <a:gd name="connsiteX2" fmla="*/ 913154 w 2431436"/>
                  <a:gd name="connsiteY2" fmla="*/ 84303 h 1323874"/>
                  <a:gd name="connsiteX3" fmla="*/ 254354 w 2431436"/>
                  <a:gd name="connsiteY3" fmla="*/ 3303 h 1323874"/>
                  <a:gd name="connsiteX4" fmla="*/ 0 w 2431436"/>
                  <a:gd name="connsiteY4" fmla="*/ 138421 h 1323874"/>
                  <a:gd name="connsiteX5" fmla="*/ 54554 w 2431436"/>
                  <a:gd name="connsiteY5" fmla="*/ 293103 h 1323874"/>
                  <a:gd name="connsiteX6" fmla="*/ 122954 w 2431436"/>
                  <a:gd name="connsiteY6" fmla="*/ 309303 h 1323874"/>
                  <a:gd name="connsiteX7" fmla="*/ 1660154 w 2431436"/>
                  <a:gd name="connsiteY7" fmla="*/ 701703 h 1323874"/>
                  <a:gd name="connsiteX8" fmla="*/ 2219954 w 2431436"/>
                  <a:gd name="connsiteY8" fmla="*/ 1257903 h 1323874"/>
                  <a:gd name="connsiteX9" fmla="*/ 2416154 w 2431436"/>
                  <a:gd name="connsiteY9" fmla="*/ 1230903 h 1323874"/>
                  <a:gd name="connsiteX0" fmla="*/ 2416154 w 2431436"/>
                  <a:gd name="connsiteY0" fmla="*/ 1230903 h 1323874"/>
                  <a:gd name="connsiteX1" fmla="*/ 1856354 w 2431436"/>
                  <a:gd name="connsiteY1" fmla="*/ 518103 h 1323874"/>
                  <a:gd name="connsiteX2" fmla="*/ 913154 w 2431436"/>
                  <a:gd name="connsiteY2" fmla="*/ 84303 h 1323874"/>
                  <a:gd name="connsiteX3" fmla="*/ 254354 w 2431436"/>
                  <a:gd name="connsiteY3" fmla="*/ 3303 h 1323874"/>
                  <a:gd name="connsiteX4" fmla="*/ 0 w 2431436"/>
                  <a:gd name="connsiteY4" fmla="*/ 138421 h 1323874"/>
                  <a:gd name="connsiteX5" fmla="*/ 54554 w 2431436"/>
                  <a:gd name="connsiteY5" fmla="*/ 293103 h 1323874"/>
                  <a:gd name="connsiteX6" fmla="*/ 122954 w 2431436"/>
                  <a:gd name="connsiteY6" fmla="*/ 309303 h 1323874"/>
                  <a:gd name="connsiteX7" fmla="*/ 1660154 w 2431436"/>
                  <a:gd name="connsiteY7" fmla="*/ 701703 h 1323874"/>
                  <a:gd name="connsiteX8" fmla="*/ 2219954 w 2431436"/>
                  <a:gd name="connsiteY8" fmla="*/ 1257903 h 1323874"/>
                  <a:gd name="connsiteX9" fmla="*/ 2416154 w 2431436"/>
                  <a:gd name="connsiteY9" fmla="*/ 1230903 h 1323874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293194 h 1323965"/>
                  <a:gd name="connsiteX6" fmla="*/ 132508 w 2440990"/>
                  <a:gd name="connsiteY6" fmla="*/ 309394 h 1323965"/>
                  <a:gd name="connsiteX7" fmla="*/ 1669708 w 2440990"/>
                  <a:gd name="connsiteY7" fmla="*/ 70179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293194 h 1323965"/>
                  <a:gd name="connsiteX6" fmla="*/ 132508 w 2440990"/>
                  <a:gd name="connsiteY6" fmla="*/ 309394 h 1323965"/>
                  <a:gd name="connsiteX7" fmla="*/ 1669708 w 2440990"/>
                  <a:gd name="connsiteY7" fmla="*/ 70179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293194 h 1323965"/>
                  <a:gd name="connsiteX6" fmla="*/ 132508 w 2440990"/>
                  <a:gd name="connsiteY6" fmla="*/ 309394 h 1323965"/>
                  <a:gd name="connsiteX7" fmla="*/ 1669708 w 2440990"/>
                  <a:gd name="connsiteY7" fmla="*/ 70179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293194 h 1323965"/>
                  <a:gd name="connsiteX6" fmla="*/ 132508 w 2440990"/>
                  <a:gd name="connsiteY6" fmla="*/ 309394 h 1323965"/>
                  <a:gd name="connsiteX7" fmla="*/ 1669708 w 2440990"/>
                  <a:gd name="connsiteY7" fmla="*/ 70179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293194 h 1323965"/>
                  <a:gd name="connsiteX6" fmla="*/ 132508 w 2440990"/>
                  <a:gd name="connsiteY6" fmla="*/ 309394 h 1323965"/>
                  <a:gd name="connsiteX7" fmla="*/ 1669708 w 2440990"/>
                  <a:gd name="connsiteY7" fmla="*/ 70179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301528 h 1323965"/>
                  <a:gd name="connsiteX6" fmla="*/ 132508 w 2440990"/>
                  <a:gd name="connsiteY6" fmla="*/ 309394 h 1323965"/>
                  <a:gd name="connsiteX7" fmla="*/ 1669708 w 2440990"/>
                  <a:gd name="connsiteY7" fmla="*/ 70179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301528 h 1323965"/>
                  <a:gd name="connsiteX6" fmla="*/ 132508 w 2440990"/>
                  <a:gd name="connsiteY6" fmla="*/ 309394 h 1323965"/>
                  <a:gd name="connsiteX7" fmla="*/ 1663789 w 2440990"/>
                  <a:gd name="connsiteY7" fmla="*/ 784652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0994 h 1323965"/>
                  <a:gd name="connsiteX1" fmla="*/ 1865908 w 2440990"/>
                  <a:gd name="connsiteY1" fmla="*/ 518194 h 1323965"/>
                  <a:gd name="connsiteX2" fmla="*/ 922708 w 2440990"/>
                  <a:gd name="connsiteY2" fmla="*/ 84394 h 1323965"/>
                  <a:gd name="connsiteX3" fmla="*/ 263908 w 2440990"/>
                  <a:gd name="connsiteY3" fmla="*/ 3394 h 1323965"/>
                  <a:gd name="connsiteX4" fmla="*/ 0 w 2440990"/>
                  <a:gd name="connsiteY4" fmla="*/ 139877 h 1323965"/>
                  <a:gd name="connsiteX5" fmla="*/ 64108 w 2440990"/>
                  <a:gd name="connsiteY5" fmla="*/ 301528 h 1323965"/>
                  <a:gd name="connsiteX6" fmla="*/ 132508 w 2440990"/>
                  <a:gd name="connsiteY6" fmla="*/ 309394 h 1323965"/>
                  <a:gd name="connsiteX7" fmla="*/ 1654912 w 2440990"/>
                  <a:gd name="connsiteY7" fmla="*/ 817204 h 1323965"/>
                  <a:gd name="connsiteX8" fmla="*/ 2229508 w 2440990"/>
                  <a:gd name="connsiteY8" fmla="*/ 1257994 h 1323965"/>
                  <a:gd name="connsiteX9" fmla="*/ 2425708 w 2440990"/>
                  <a:gd name="connsiteY9" fmla="*/ 1230994 h 1323965"/>
                  <a:gd name="connsiteX0" fmla="*/ 2425708 w 2440990"/>
                  <a:gd name="connsiteY0" fmla="*/ 1232445 h 1321716"/>
                  <a:gd name="connsiteX1" fmla="*/ 1865908 w 2440990"/>
                  <a:gd name="connsiteY1" fmla="*/ 582778 h 1321716"/>
                  <a:gd name="connsiteX2" fmla="*/ 922708 w 2440990"/>
                  <a:gd name="connsiteY2" fmla="*/ 85845 h 1321716"/>
                  <a:gd name="connsiteX3" fmla="*/ 263908 w 2440990"/>
                  <a:gd name="connsiteY3" fmla="*/ 4845 h 1321716"/>
                  <a:gd name="connsiteX4" fmla="*/ 0 w 2440990"/>
                  <a:gd name="connsiteY4" fmla="*/ 141328 h 1321716"/>
                  <a:gd name="connsiteX5" fmla="*/ 64108 w 2440990"/>
                  <a:gd name="connsiteY5" fmla="*/ 302979 h 1321716"/>
                  <a:gd name="connsiteX6" fmla="*/ 132508 w 2440990"/>
                  <a:gd name="connsiteY6" fmla="*/ 310845 h 1321716"/>
                  <a:gd name="connsiteX7" fmla="*/ 1654912 w 2440990"/>
                  <a:gd name="connsiteY7" fmla="*/ 818655 h 1321716"/>
                  <a:gd name="connsiteX8" fmla="*/ 2229508 w 2440990"/>
                  <a:gd name="connsiteY8" fmla="*/ 1259445 h 1321716"/>
                  <a:gd name="connsiteX9" fmla="*/ 2425708 w 2440990"/>
                  <a:gd name="connsiteY9" fmla="*/ 1232445 h 1321716"/>
                  <a:gd name="connsiteX0" fmla="*/ 2425708 w 2440990"/>
                  <a:gd name="connsiteY0" fmla="*/ 1232228 h 1321969"/>
                  <a:gd name="connsiteX1" fmla="*/ 1865908 w 2440990"/>
                  <a:gd name="connsiteY1" fmla="*/ 574415 h 1321969"/>
                  <a:gd name="connsiteX2" fmla="*/ 922708 w 2440990"/>
                  <a:gd name="connsiteY2" fmla="*/ 85628 h 1321969"/>
                  <a:gd name="connsiteX3" fmla="*/ 263908 w 2440990"/>
                  <a:gd name="connsiteY3" fmla="*/ 4628 h 1321969"/>
                  <a:gd name="connsiteX4" fmla="*/ 0 w 2440990"/>
                  <a:gd name="connsiteY4" fmla="*/ 141111 h 1321969"/>
                  <a:gd name="connsiteX5" fmla="*/ 64108 w 2440990"/>
                  <a:gd name="connsiteY5" fmla="*/ 302762 h 1321969"/>
                  <a:gd name="connsiteX6" fmla="*/ 132508 w 2440990"/>
                  <a:gd name="connsiteY6" fmla="*/ 310628 h 1321969"/>
                  <a:gd name="connsiteX7" fmla="*/ 1654912 w 2440990"/>
                  <a:gd name="connsiteY7" fmla="*/ 818438 h 1321969"/>
                  <a:gd name="connsiteX8" fmla="*/ 2229508 w 2440990"/>
                  <a:gd name="connsiteY8" fmla="*/ 1259228 h 1321969"/>
                  <a:gd name="connsiteX9" fmla="*/ 2425708 w 2440990"/>
                  <a:gd name="connsiteY9" fmla="*/ 1232228 h 1321969"/>
                  <a:gd name="connsiteX0" fmla="*/ 2425708 w 2440990"/>
                  <a:gd name="connsiteY0" fmla="*/ 1233679 h 1320632"/>
                  <a:gd name="connsiteX1" fmla="*/ 1865908 w 2440990"/>
                  <a:gd name="connsiteY1" fmla="*/ 624743 h 1320632"/>
                  <a:gd name="connsiteX2" fmla="*/ 922708 w 2440990"/>
                  <a:gd name="connsiteY2" fmla="*/ 87079 h 1320632"/>
                  <a:gd name="connsiteX3" fmla="*/ 263908 w 2440990"/>
                  <a:gd name="connsiteY3" fmla="*/ 6079 h 1320632"/>
                  <a:gd name="connsiteX4" fmla="*/ 0 w 2440990"/>
                  <a:gd name="connsiteY4" fmla="*/ 142562 h 1320632"/>
                  <a:gd name="connsiteX5" fmla="*/ 64108 w 2440990"/>
                  <a:gd name="connsiteY5" fmla="*/ 304213 h 1320632"/>
                  <a:gd name="connsiteX6" fmla="*/ 132508 w 2440990"/>
                  <a:gd name="connsiteY6" fmla="*/ 312079 h 1320632"/>
                  <a:gd name="connsiteX7" fmla="*/ 1654912 w 2440990"/>
                  <a:gd name="connsiteY7" fmla="*/ 819889 h 1320632"/>
                  <a:gd name="connsiteX8" fmla="*/ 2229508 w 2440990"/>
                  <a:gd name="connsiteY8" fmla="*/ 1260679 h 1320632"/>
                  <a:gd name="connsiteX9" fmla="*/ 2425708 w 2440990"/>
                  <a:gd name="connsiteY9" fmla="*/ 1233679 h 1320632"/>
                  <a:gd name="connsiteX0" fmla="*/ 2425708 w 2440749"/>
                  <a:gd name="connsiteY0" fmla="*/ 1233158 h 1321032"/>
                  <a:gd name="connsiteX1" fmla="*/ 1869981 w 2440749"/>
                  <a:gd name="connsiteY1" fmla="*/ 607930 h 1321032"/>
                  <a:gd name="connsiteX2" fmla="*/ 922708 w 2440749"/>
                  <a:gd name="connsiteY2" fmla="*/ 86558 h 1321032"/>
                  <a:gd name="connsiteX3" fmla="*/ 263908 w 2440749"/>
                  <a:gd name="connsiteY3" fmla="*/ 5558 h 1321032"/>
                  <a:gd name="connsiteX4" fmla="*/ 0 w 2440749"/>
                  <a:gd name="connsiteY4" fmla="*/ 142041 h 1321032"/>
                  <a:gd name="connsiteX5" fmla="*/ 64108 w 2440749"/>
                  <a:gd name="connsiteY5" fmla="*/ 303692 h 1321032"/>
                  <a:gd name="connsiteX6" fmla="*/ 132508 w 2440749"/>
                  <a:gd name="connsiteY6" fmla="*/ 311558 h 1321032"/>
                  <a:gd name="connsiteX7" fmla="*/ 1654912 w 2440749"/>
                  <a:gd name="connsiteY7" fmla="*/ 819368 h 1321032"/>
                  <a:gd name="connsiteX8" fmla="*/ 2229508 w 2440749"/>
                  <a:gd name="connsiteY8" fmla="*/ 1260158 h 1321032"/>
                  <a:gd name="connsiteX9" fmla="*/ 2425708 w 2440749"/>
                  <a:gd name="connsiteY9" fmla="*/ 1233158 h 132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0749" h="1321032">
                    <a:moveTo>
                      <a:pt x="2425708" y="1233158"/>
                    </a:moveTo>
                    <a:cubicBezTo>
                      <a:pt x="2365787" y="1124453"/>
                      <a:pt x="2120481" y="799030"/>
                      <a:pt x="1869981" y="607930"/>
                    </a:cubicBezTo>
                    <a:cubicBezTo>
                      <a:pt x="1619481" y="416830"/>
                      <a:pt x="1190387" y="186953"/>
                      <a:pt x="922708" y="86558"/>
                    </a:cubicBezTo>
                    <a:cubicBezTo>
                      <a:pt x="655029" y="-13837"/>
                      <a:pt x="417693" y="-3689"/>
                      <a:pt x="263908" y="5558"/>
                    </a:cubicBezTo>
                    <a:cubicBezTo>
                      <a:pt x="110123" y="14805"/>
                      <a:pt x="33300" y="93741"/>
                      <a:pt x="0" y="142041"/>
                    </a:cubicBezTo>
                    <a:cubicBezTo>
                      <a:pt x="17197" y="208083"/>
                      <a:pt x="44753" y="261791"/>
                      <a:pt x="64108" y="303692"/>
                    </a:cubicBezTo>
                    <a:cubicBezTo>
                      <a:pt x="142149" y="326486"/>
                      <a:pt x="132508" y="311558"/>
                      <a:pt x="132508" y="311558"/>
                    </a:cubicBezTo>
                    <a:cubicBezTo>
                      <a:pt x="400108" y="379658"/>
                      <a:pt x="1305412" y="661268"/>
                      <a:pt x="1654912" y="819368"/>
                    </a:cubicBezTo>
                    <a:cubicBezTo>
                      <a:pt x="2004412" y="977468"/>
                      <a:pt x="2103508" y="1171958"/>
                      <a:pt x="2229508" y="1260158"/>
                    </a:cubicBezTo>
                    <a:cubicBezTo>
                      <a:pt x="2355508" y="1348358"/>
                      <a:pt x="2485629" y="1341863"/>
                      <a:pt x="2425708" y="1233158"/>
                    </a:cubicBezTo>
                    <a:close/>
                  </a:path>
                </a:pathLst>
              </a:custGeom>
              <a:solidFill>
                <a:srgbClr val="449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732173F-C079-4220-B759-5763838C6D07}"/>
                  </a:ext>
                </a:extLst>
              </p:cNvPr>
              <p:cNvSpPr/>
              <p:nvPr/>
            </p:nvSpPr>
            <p:spPr>
              <a:xfrm>
                <a:off x="2437749" y="1887607"/>
                <a:ext cx="2233346" cy="986192"/>
              </a:xfrm>
              <a:custGeom>
                <a:avLst/>
                <a:gdLst>
                  <a:gd name="connsiteX0" fmla="*/ 2214696 w 2233286"/>
                  <a:gd name="connsiteY0" fmla="*/ 953223 h 988738"/>
                  <a:gd name="connsiteX1" fmla="*/ 1725886 w 2233286"/>
                  <a:gd name="connsiteY1" fmla="*/ 487542 h 988738"/>
                  <a:gd name="connsiteX2" fmla="*/ 1044326 w 2233286"/>
                  <a:gd name="connsiteY2" fmla="*/ 209984 h 988738"/>
                  <a:gd name="connsiteX3" fmla="*/ 484584 w 2233286"/>
                  <a:gd name="connsiteY3" fmla="*/ 48075 h 988738"/>
                  <a:gd name="connsiteX4" fmla="*/ 210110 w 2233286"/>
                  <a:gd name="connsiteY4" fmla="*/ 274 h 988738"/>
                  <a:gd name="connsiteX5" fmla="*/ 5025 w 2233286"/>
                  <a:gd name="connsiteY5" fmla="*/ 63495 h 988738"/>
                  <a:gd name="connsiteX6" fmla="*/ 69789 w 2233286"/>
                  <a:gd name="connsiteY6" fmla="*/ 169892 h 988738"/>
                  <a:gd name="connsiteX7" fmla="*/ 146888 w 2233286"/>
                  <a:gd name="connsiteY7" fmla="*/ 239282 h 988738"/>
                  <a:gd name="connsiteX8" fmla="*/ 393606 w 2233286"/>
                  <a:gd name="connsiteY8" fmla="*/ 330259 h 988738"/>
                  <a:gd name="connsiteX9" fmla="*/ 999608 w 2233286"/>
                  <a:gd name="connsiteY9" fmla="*/ 465955 h 988738"/>
                  <a:gd name="connsiteX10" fmla="*/ 1502297 w 2233286"/>
                  <a:gd name="connsiteY10" fmla="*/ 609360 h 988738"/>
                  <a:gd name="connsiteX11" fmla="*/ 2069749 w 2233286"/>
                  <a:gd name="connsiteY11" fmla="*/ 916216 h 988738"/>
                  <a:gd name="connsiteX12" fmla="*/ 2214696 w 2233286"/>
                  <a:gd name="connsiteY12" fmla="*/ 953223 h 988738"/>
                  <a:gd name="connsiteX0" fmla="*/ 2214708 w 2233298"/>
                  <a:gd name="connsiteY0" fmla="*/ 953223 h 988738"/>
                  <a:gd name="connsiteX1" fmla="*/ 1725898 w 2233298"/>
                  <a:gd name="connsiteY1" fmla="*/ 487542 h 988738"/>
                  <a:gd name="connsiteX2" fmla="*/ 1044338 w 2233298"/>
                  <a:gd name="connsiteY2" fmla="*/ 209984 h 988738"/>
                  <a:gd name="connsiteX3" fmla="*/ 484596 w 2233298"/>
                  <a:gd name="connsiteY3" fmla="*/ 48075 h 988738"/>
                  <a:gd name="connsiteX4" fmla="*/ 210122 w 2233298"/>
                  <a:gd name="connsiteY4" fmla="*/ 274 h 988738"/>
                  <a:gd name="connsiteX5" fmla="*/ 5037 w 2233298"/>
                  <a:gd name="connsiteY5" fmla="*/ 63495 h 988738"/>
                  <a:gd name="connsiteX6" fmla="*/ 69801 w 2233298"/>
                  <a:gd name="connsiteY6" fmla="*/ 169892 h 988738"/>
                  <a:gd name="connsiteX7" fmla="*/ 148090 w 2233298"/>
                  <a:gd name="connsiteY7" fmla="*/ 238092 h 988738"/>
                  <a:gd name="connsiteX8" fmla="*/ 393618 w 2233298"/>
                  <a:gd name="connsiteY8" fmla="*/ 330259 h 988738"/>
                  <a:gd name="connsiteX9" fmla="*/ 999620 w 2233298"/>
                  <a:gd name="connsiteY9" fmla="*/ 465955 h 988738"/>
                  <a:gd name="connsiteX10" fmla="*/ 1502309 w 2233298"/>
                  <a:gd name="connsiteY10" fmla="*/ 609360 h 988738"/>
                  <a:gd name="connsiteX11" fmla="*/ 2069761 w 2233298"/>
                  <a:gd name="connsiteY11" fmla="*/ 916216 h 988738"/>
                  <a:gd name="connsiteX12" fmla="*/ 2214708 w 2233298"/>
                  <a:gd name="connsiteY12" fmla="*/ 953223 h 988738"/>
                  <a:gd name="connsiteX0" fmla="*/ 2214788 w 2233378"/>
                  <a:gd name="connsiteY0" fmla="*/ 953223 h 988738"/>
                  <a:gd name="connsiteX1" fmla="*/ 1725978 w 2233378"/>
                  <a:gd name="connsiteY1" fmla="*/ 487542 h 988738"/>
                  <a:gd name="connsiteX2" fmla="*/ 1044418 w 2233378"/>
                  <a:gd name="connsiteY2" fmla="*/ 209984 h 988738"/>
                  <a:gd name="connsiteX3" fmla="*/ 484676 w 2233378"/>
                  <a:gd name="connsiteY3" fmla="*/ 48075 h 988738"/>
                  <a:gd name="connsiteX4" fmla="*/ 210202 w 2233378"/>
                  <a:gd name="connsiteY4" fmla="*/ 274 h 988738"/>
                  <a:gd name="connsiteX5" fmla="*/ 5117 w 2233378"/>
                  <a:gd name="connsiteY5" fmla="*/ 63495 h 988738"/>
                  <a:gd name="connsiteX6" fmla="*/ 69881 w 2233378"/>
                  <a:gd name="connsiteY6" fmla="*/ 169892 h 988738"/>
                  <a:gd name="connsiteX7" fmla="*/ 156505 w 2233378"/>
                  <a:gd name="connsiteY7" fmla="*/ 235710 h 988738"/>
                  <a:gd name="connsiteX8" fmla="*/ 393698 w 2233378"/>
                  <a:gd name="connsiteY8" fmla="*/ 330259 h 988738"/>
                  <a:gd name="connsiteX9" fmla="*/ 999700 w 2233378"/>
                  <a:gd name="connsiteY9" fmla="*/ 465955 h 988738"/>
                  <a:gd name="connsiteX10" fmla="*/ 1502389 w 2233378"/>
                  <a:gd name="connsiteY10" fmla="*/ 609360 h 988738"/>
                  <a:gd name="connsiteX11" fmla="*/ 2069841 w 2233378"/>
                  <a:gd name="connsiteY11" fmla="*/ 916216 h 988738"/>
                  <a:gd name="connsiteX12" fmla="*/ 2214788 w 2233378"/>
                  <a:gd name="connsiteY12" fmla="*/ 953223 h 988738"/>
                  <a:gd name="connsiteX0" fmla="*/ 2214824 w 2233414"/>
                  <a:gd name="connsiteY0" fmla="*/ 953223 h 988738"/>
                  <a:gd name="connsiteX1" fmla="*/ 1726014 w 2233414"/>
                  <a:gd name="connsiteY1" fmla="*/ 487542 h 988738"/>
                  <a:gd name="connsiteX2" fmla="*/ 1044454 w 2233414"/>
                  <a:gd name="connsiteY2" fmla="*/ 209984 h 988738"/>
                  <a:gd name="connsiteX3" fmla="*/ 484712 w 2233414"/>
                  <a:gd name="connsiteY3" fmla="*/ 48075 h 988738"/>
                  <a:gd name="connsiteX4" fmla="*/ 210238 w 2233414"/>
                  <a:gd name="connsiteY4" fmla="*/ 274 h 988738"/>
                  <a:gd name="connsiteX5" fmla="*/ 5153 w 2233414"/>
                  <a:gd name="connsiteY5" fmla="*/ 63495 h 988738"/>
                  <a:gd name="connsiteX6" fmla="*/ 69917 w 2233414"/>
                  <a:gd name="connsiteY6" fmla="*/ 169892 h 988738"/>
                  <a:gd name="connsiteX7" fmla="*/ 160113 w 2233414"/>
                  <a:gd name="connsiteY7" fmla="*/ 240473 h 988738"/>
                  <a:gd name="connsiteX8" fmla="*/ 393734 w 2233414"/>
                  <a:gd name="connsiteY8" fmla="*/ 330259 h 988738"/>
                  <a:gd name="connsiteX9" fmla="*/ 999736 w 2233414"/>
                  <a:gd name="connsiteY9" fmla="*/ 465955 h 988738"/>
                  <a:gd name="connsiteX10" fmla="*/ 1502425 w 2233414"/>
                  <a:gd name="connsiteY10" fmla="*/ 609360 h 988738"/>
                  <a:gd name="connsiteX11" fmla="*/ 2069877 w 2233414"/>
                  <a:gd name="connsiteY11" fmla="*/ 916216 h 988738"/>
                  <a:gd name="connsiteX12" fmla="*/ 2214824 w 2233414"/>
                  <a:gd name="connsiteY12" fmla="*/ 953223 h 988738"/>
                  <a:gd name="connsiteX0" fmla="*/ 2214824 w 2233414"/>
                  <a:gd name="connsiteY0" fmla="*/ 953223 h 988738"/>
                  <a:gd name="connsiteX1" fmla="*/ 1726014 w 2233414"/>
                  <a:gd name="connsiteY1" fmla="*/ 487542 h 988738"/>
                  <a:gd name="connsiteX2" fmla="*/ 1044454 w 2233414"/>
                  <a:gd name="connsiteY2" fmla="*/ 209984 h 988738"/>
                  <a:gd name="connsiteX3" fmla="*/ 484712 w 2233414"/>
                  <a:gd name="connsiteY3" fmla="*/ 48075 h 988738"/>
                  <a:gd name="connsiteX4" fmla="*/ 210238 w 2233414"/>
                  <a:gd name="connsiteY4" fmla="*/ 274 h 988738"/>
                  <a:gd name="connsiteX5" fmla="*/ 5153 w 2233414"/>
                  <a:gd name="connsiteY5" fmla="*/ 63495 h 988738"/>
                  <a:gd name="connsiteX6" fmla="*/ 69917 w 2233414"/>
                  <a:gd name="connsiteY6" fmla="*/ 169892 h 988738"/>
                  <a:gd name="connsiteX7" fmla="*/ 160113 w 2233414"/>
                  <a:gd name="connsiteY7" fmla="*/ 240473 h 988738"/>
                  <a:gd name="connsiteX8" fmla="*/ 393734 w 2233414"/>
                  <a:gd name="connsiteY8" fmla="*/ 330259 h 988738"/>
                  <a:gd name="connsiteX9" fmla="*/ 999736 w 2233414"/>
                  <a:gd name="connsiteY9" fmla="*/ 465955 h 988738"/>
                  <a:gd name="connsiteX10" fmla="*/ 1502425 w 2233414"/>
                  <a:gd name="connsiteY10" fmla="*/ 609360 h 988738"/>
                  <a:gd name="connsiteX11" fmla="*/ 2069877 w 2233414"/>
                  <a:gd name="connsiteY11" fmla="*/ 916216 h 988738"/>
                  <a:gd name="connsiteX12" fmla="*/ 2214824 w 2233414"/>
                  <a:gd name="connsiteY12" fmla="*/ 953223 h 988738"/>
                  <a:gd name="connsiteX0" fmla="*/ 2214824 w 2233414"/>
                  <a:gd name="connsiteY0" fmla="*/ 953223 h 988738"/>
                  <a:gd name="connsiteX1" fmla="*/ 1726014 w 2233414"/>
                  <a:gd name="connsiteY1" fmla="*/ 487542 h 988738"/>
                  <a:gd name="connsiteX2" fmla="*/ 1044454 w 2233414"/>
                  <a:gd name="connsiteY2" fmla="*/ 209984 h 988738"/>
                  <a:gd name="connsiteX3" fmla="*/ 484712 w 2233414"/>
                  <a:gd name="connsiteY3" fmla="*/ 48075 h 988738"/>
                  <a:gd name="connsiteX4" fmla="*/ 210238 w 2233414"/>
                  <a:gd name="connsiteY4" fmla="*/ 274 h 988738"/>
                  <a:gd name="connsiteX5" fmla="*/ 5153 w 2233414"/>
                  <a:gd name="connsiteY5" fmla="*/ 63495 h 988738"/>
                  <a:gd name="connsiteX6" fmla="*/ 69917 w 2233414"/>
                  <a:gd name="connsiteY6" fmla="*/ 169892 h 988738"/>
                  <a:gd name="connsiteX7" fmla="*/ 160113 w 2233414"/>
                  <a:gd name="connsiteY7" fmla="*/ 240473 h 988738"/>
                  <a:gd name="connsiteX8" fmla="*/ 393734 w 2233414"/>
                  <a:gd name="connsiteY8" fmla="*/ 330259 h 988738"/>
                  <a:gd name="connsiteX9" fmla="*/ 999736 w 2233414"/>
                  <a:gd name="connsiteY9" fmla="*/ 465955 h 988738"/>
                  <a:gd name="connsiteX10" fmla="*/ 1502425 w 2233414"/>
                  <a:gd name="connsiteY10" fmla="*/ 609360 h 988738"/>
                  <a:gd name="connsiteX11" fmla="*/ 2069877 w 2233414"/>
                  <a:gd name="connsiteY11" fmla="*/ 916216 h 988738"/>
                  <a:gd name="connsiteX12" fmla="*/ 2214824 w 2233414"/>
                  <a:gd name="connsiteY12" fmla="*/ 953223 h 988738"/>
                  <a:gd name="connsiteX0" fmla="*/ 2209671 w 2228261"/>
                  <a:gd name="connsiteY0" fmla="*/ 953223 h 988738"/>
                  <a:gd name="connsiteX1" fmla="*/ 1720861 w 2228261"/>
                  <a:gd name="connsiteY1" fmla="*/ 487542 h 988738"/>
                  <a:gd name="connsiteX2" fmla="*/ 1039301 w 2228261"/>
                  <a:gd name="connsiteY2" fmla="*/ 209984 h 988738"/>
                  <a:gd name="connsiteX3" fmla="*/ 479559 w 2228261"/>
                  <a:gd name="connsiteY3" fmla="*/ 48075 h 988738"/>
                  <a:gd name="connsiteX4" fmla="*/ 205085 w 2228261"/>
                  <a:gd name="connsiteY4" fmla="*/ 274 h 988738"/>
                  <a:gd name="connsiteX5" fmla="*/ 0 w 2228261"/>
                  <a:gd name="connsiteY5" fmla="*/ 63495 h 988738"/>
                  <a:gd name="connsiteX6" fmla="*/ 64764 w 2228261"/>
                  <a:gd name="connsiteY6" fmla="*/ 169892 h 988738"/>
                  <a:gd name="connsiteX7" fmla="*/ 154960 w 2228261"/>
                  <a:gd name="connsiteY7" fmla="*/ 240473 h 988738"/>
                  <a:gd name="connsiteX8" fmla="*/ 388581 w 2228261"/>
                  <a:gd name="connsiteY8" fmla="*/ 330259 h 988738"/>
                  <a:gd name="connsiteX9" fmla="*/ 994583 w 2228261"/>
                  <a:gd name="connsiteY9" fmla="*/ 465955 h 988738"/>
                  <a:gd name="connsiteX10" fmla="*/ 1497272 w 2228261"/>
                  <a:gd name="connsiteY10" fmla="*/ 609360 h 988738"/>
                  <a:gd name="connsiteX11" fmla="*/ 2064724 w 2228261"/>
                  <a:gd name="connsiteY11" fmla="*/ 916216 h 988738"/>
                  <a:gd name="connsiteX12" fmla="*/ 2209671 w 2228261"/>
                  <a:gd name="connsiteY12" fmla="*/ 953223 h 98873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383 h 988898"/>
                  <a:gd name="connsiteX1" fmla="*/ 1725624 w 2233024"/>
                  <a:gd name="connsiteY1" fmla="*/ 487702 h 988898"/>
                  <a:gd name="connsiteX2" fmla="*/ 1044064 w 2233024"/>
                  <a:gd name="connsiteY2" fmla="*/ 210144 h 988898"/>
                  <a:gd name="connsiteX3" fmla="*/ 484322 w 2233024"/>
                  <a:gd name="connsiteY3" fmla="*/ 48235 h 988898"/>
                  <a:gd name="connsiteX4" fmla="*/ 209848 w 2233024"/>
                  <a:gd name="connsiteY4" fmla="*/ 434 h 988898"/>
                  <a:gd name="connsiteX5" fmla="*/ 0 w 2233024"/>
                  <a:gd name="connsiteY5" fmla="*/ 68417 h 988898"/>
                  <a:gd name="connsiteX6" fmla="*/ 69527 w 2233024"/>
                  <a:gd name="connsiteY6" fmla="*/ 170052 h 988898"/>
                  <a:gd name="connsiteX7" fmla="*/ 159723 w 2233024"/>
                  <a:gd name="connsiteY7" fmla="*/ 240633 h 988898"/>
                  <a:gd name="connsiteX8" fmla="*/ 393344 w 2233024"/>
                  <a:gd name="connsiteY8" fmla="*/ 330419 h 988898"/>
                  <a:gd name="connsiteX9" fmla="*/ 999346 w 2233024"/>
                  <a:gd name="connsiteY9" fmla="*/ 466115 h 988898"/>
                  <a:gd name="connsiteX10" fmla="*/ 1502035 w 2233024"/>
                  <a:gd name="connsiteY10" fmla="*/ 609520 h 988898"/>
                  <a:gd name="connsiteX11" fmla="*/ 2069487 w 2233024"/>
                  <a:gd name="connsiteY11" fmla="*/ 916376 h 988898"/>
                  <a:gd name="connsiteX12" fmla="*/ 2214434 w 2233024"/>
                  <a:gd name="connsiteY12" fmla="*/ 953383 h 988898"/>
                  <a:gd name="connsiteX0" fmla="*/ 2214434 w 2233024"/>
                  <a:gd name="connsiteY0" fmla="*/ 953662 h 989177"/>
                  <a:gd name="connsiteX1" fmla="*/ 1725624 w 2233024"/>
                  <a:gd name="connsiteY1" fmla="*/ 487981 h 989177"/>
                  <a:gd name="connsiteX2" fmla="*/ 1044064 w 2233024"/>
                  <a:gd name="connsiteY2" fmla="*/ 210423 h 989177"/>
                  <a:gd name="connsiteX3" fmla="*/ 484322 w 2233024"/>
                  <a:gd name="connsiteY3" fmla="*/ 48514 h 989177"/>
                  <a:gd name="connsiteX4" fmla="*/ 209848 w 2233024"/>
                  <a:gd name="connsiteY4" fmla="*/ 713 h 989177"/>
                  <a:gd name="connsiteX5" fmla="*/ 0 w 2233024"/>
                  <a:gd name="connsiteY5" fmla="*/ 75840 h 989177"/>
                  <a:gd name="connsiteX6" fmla="*/ 69527 w 2233024"/>
                  <a:gd name="connsiteY6" fmla="*/ 170331 h 989177"/>
                  <a:gd name="connsiteX7" fmla="*/ 159723 w 2233024"/>
                  <a:gd name="connsiteY7" fmla="*/ 240912 h 989177"/>
                  <a:gd name="connsiteX8" fmla="*/ 393344 w 2233024"/>
                  <a:gd name="connsiteY8" fmla="*/ 330698 h 989177"/>
                  <a:gd name="connsiteX9" fmla="*/ 999346 w 2233024"/>
                  <a:gd name="connsiteY9" fmla="*/ 466394 h 989177"/>
                  <a:gd name="connsiteX10" fmla="*/ 1502035 w 2233024"/>
                  <a:gd name="connsiteY10" fmla="*/ 609799 h 989177"/>
                  <a:gd name="connsiteX11" fmla="*/ 2069487 w 2233024"/>
                  <a:gd name="connsiteY11" fmla="*/ 916655 h 989177"/>
                  <a:gd name="connsiteX12" fmla="*/ 2214434 w 2233024"/>
                  <a:gd name="connsiteY12" fmla="*/ 953662 h 989177"/>
                  <a:gd name="connsiteX0" fmla="*/ 2214434 w 2233024"/>
                  <a:gd name="connsiteY0" fmla="*/ 953662 h 989177"/>
                  <a:gd name="connsiteX1" fmla="*/ 1725624 w 2233024"/>
                  <a:gd name="connsiteY1" fmla="*/ 487981 h 989177"/>
                  <a:gd name="connsiteX2" fmla="*/ 1044064 w 2233024"/>
                  <a:gd name="connsiteY2" fmla="*/ 210423 h 989177"/>
                  <a:gd name="connsiteX3" fmla="*/ 484322 w 2233024"/>
                  <a:gd name="connsiteY3" fmla="*/ 48514 h 989177"/>
                  <a:gd name="connsiteX4" fmla="*/ 209848 w 2233024"/>
                  <a:gd name="connsiteY4" fmla="*/ 713 h 989177"/>
                  <a:gd name="connsiteX5" fmla="*/ 0 w 2233024"/>
                  <a:gd name="connsiteY5" fmla="*/ 75840 h 989177"/>
                  <a:gd name="connsiteX6" fmla="*/ 69527 w 2233024"/>
                  <a:gd name="connsiteY6" fmla="*/ 170331 h 989177"/>
                  <a:gd name="connsiteX7" fmla="*/ 159723 w 2233024"/>
                  <a:gd name="connsiteY7" fmla="*/ 240912 h 989177"/>
                  <a:gd name="connsiteX8" fmla="*/ 393344 w 2233024"/>
                  <a:gd name="connsiteY8" fmla="*/ 330698 h 989177"/>
                  <a:gd name="connsiteX9" fmla="*/ 999346 w 2233024"/>
                  <a:gd name="connsiteY9" fmla="*/ 466394 h 989177"/>
                  <a:gd name="connsiteX10" fmla="*/ 1502035 w 2233024"/>
                  <a:gd name="connsiteY10" fmla="*/ 609799 h 989177"/>
                  <a:gd name="connsiteX11" fmla="*/ 2069487 w 2233024"/>
                  <a:gd name="connsiteY11" fmla="*/ 916655 h 989177"/>
                  <a:gd name="connsiteX12" fmla="*/ 2214434 w 2233024"/>
                  <a:gd name="connsiteY12" fmla="*/ 953662 h 989177"/>
                  <a:gd name="connsiteX0" fmla="*/ 2214434 w 2233024"/>
                  <a:gd name="connsiteY0" fmla="*/ 953662 h 989177"/>
                  <a:gd name="connsiteX1" fmla="*/ 1725624 w 2233024"/>
                  <a:gd name="connsiteY1" fmla="*/ 487981 h 989177"/>
                  <a:gd name="connsiteX2" fmla="*/ 1044064 w 2233024"/>
                  <a:gd name="connsiteY2" fmla="*/ 210423 h 989177"/>
                  <a:gd name="connsiteX3" fmla="*/ 484322 w 2233024"/>
                  <a:gd name="connsiteY3" fmla="*/ 48514 h 989177"/>
                  <a:gd name="connsiteX4" fmla="*/ 209848 w 2233024"/>
                  <a:gd name="connsiteY4" fmla="*/ 713 h 989177"/>
                  <a:gd name="connsiteX5" fmla="*/ 0 w 2233024"/>
                  <a:gd name="connsiteY5" fmla="*/ 75840 h 989177"/>
                  <a:gd name="connsiteX6" fmla="*/ 69527 w 2233024"/>
                  <a:gd name="connsiteY6" fmla="*/ 170331 h 989177"/>
                  <a:gd name="connsiteX7" fmla="*/ 159723 w 2233024"/>
                  <a:gd name="connsiteY7" fmla="*/ 240912 h 989177"/>
                  <a:gd name="connsiteX8" fmla="*/ 393344 w 2233024"/>
                  <a:gd name="connsiteY8" fmla="*/ 330698 h 989177"/>
                  <a:gd name="connsiteX9" fmla="*/ 999346 w 2233024"/>
                  <a:gd name="connsiteY9" fmla="*/ 466394 h 989177"/>
                  <a:gd name="connsiteX10" fmla="*/ 1502035 w 2233024"/>
                  <a:gd name="connsiteY10" fmla="*/ 609799 h 989177"/>
                  <a:gd name="connsiteX11" fmla="*/ 2069487 w 2233024"/>
                  <a:gd name="connsiteY11" fmla="*/ 916655 h 989177"/>
                  <a:gd name="connsiteX12" fmla="*/ 2214434 w 2233024"/>
                  <a:gd name="connsiteY12" fmla="*/ 953662 h 989177"/>
                  <a:gd name="connsiteX0" fmla="*/ 2214434 w 2233024"/>
                  <a:gd name="connsiteY0" fmla="*/ 953662 h 989177"/>
                  <a:gd name="connsiteX1" fmla="*/ 1725624 w 2233024"/>
                  <a:gd name="connsiteY1" fmla="*/ 487981 h 989177"/>
                  <a:gd name="connsiteX2" fmla="*/ 1044064 w 2233024"/>
                  <a:gd name="connsiteY2" fmla="*/ 210423 h 989177"/>
                  <a:gd name="connsiteX3" fmla="*/ 484322 w 2233024"/>
                  <a:gd name="connsiteY3" fmla="*/ 48514 h 989177"/>
                  <a:gd name="connsiteX4" fmla="*/ 209848 w 2233024"/>
                  <a:gd name="connsiteY4" fmla="*/ 713 h 989177"/>
                  <a:gd name="connsiteX5" fmla="*/ 0 w 2233024"/>
                  <a:gd name="connsiteY5" fmla="*/ 75840 h 989177"/>
                  <a:gd name="connsiteX6" fmla="*/ 69527 w 2233024"/>
                  <a:gd name="connsiteY6" fmla="*/ 170331 h 989177"/>
                  <a:gd name="connsiteX7" fmla="*/ 160914 w 2233024"/>
                  <a:gd name="connsiteY7" fmla="*/ 243293 h 989177"/>
                  <a:gd name="connsiteX8" fmla="*/ 393344 w 2233024"/>
                  <a:gd name="connsiteY8" fmla="*/ 330698 h 989177"/>
                  <a:gd name="connsiteX9" fmla="*/ 999346 w 2233024"/>
                  <a:gd name="connsiteY9" fmla="*/ 466394 h 989177"/>
                  <a:gd name="connsiteX10" fmla="*/ 1502035 w 2233024"/>
                  <a:gd name="connsiteY10" fmla="*/ 609799 h 989177"/>
                  <a:gd name="connsiteX11" fmla="*/ 2069487 w 2233024"/>
                  <a:gd name="connsiteY11" fmla="*/ 916655 h 989177"/>
                  <a:gd name="connsiteX12" fmla="*/ 2214434 w 2233024"/>
                  <a:gd name="connsiteY12" fmla="*/ 953662 h 989177"/>
                  <a:gd name="connsiteX0" fmla="*/ 2214434 w 2232935"/>
                  <a:gd name="connsiteY0" fmla="*/ 953662 h 988338"/>
                  <a:gd name="connsiteX1" fmla="*/ 1725624 w 2232935"/>
                  <a:gd name="connsiteY1" fmla="*/ 487981 h 988338"/>
                  <a:gd name="connsiteX2" fmla="*/ 1044064 w 2232935"/>
                  <a:gd name="connsiteY2" fmla="*/ 210423 h 988338"/>
                  <a:gd name="connsiteX3" fmla="*/ 484322 w 2232935"/>
                  <a:gd name="connsiteY3" fmla="*/ 48514 h 988338"/>
                  <a:gd name="connsiteX4" fmla="*/ 209848 w 2232935"/>
                  <a:gd name="connsiteY4" fmla="*/ 713 h 988338"/>
                  <a:gd name="connsiteX5" fmla="*/ 0 w 2232935"/>
                  <a:gd name="connsiteY5" fmla="*/ 75840 h 988338"/>
                  <a:gd name="connsiteX6" fmla="*/ 69527 w 2232935"/>
                  <a:gd name="connsiteY6" fmla="*/ 170331 h 988338"/>
                  <a:gd name="connsiteX7" fmla="*/ 160914 w 2232935"/>
                  <a:gd name="connsiteY7" fmla="*/ 243293 h 988338"/>
                  <a:gd name="connsiteX8" fmla="*/ 393344 w 2232935"/>
                  <a:gd name="connsiteY8" fmla="*/ 330698 h 988338"/>
                  <a:gd name="connsiteX9" fmla="*/ 999346 w 2232935"/>
                  <a:gd name="connsiteY9" fmla="*/ 466394 h 988338"/>
                  <a:gd name="connsiteX10" fmla="*/ 1502035 w 2232935"/>
                  <a:gd name="connsiteY10" fmla="*/ 616943 h 988338"/>
                  <a:gd name="connsiteX11" fmla="*/ 2069487 w 2232935"/>
                  <a:gd name="connsiteY11" fmla="*/ 916655 h 988338"/>
                  <a:gd name="connsiteX12" fmla="*/ 2214434 w 2232935"/>
                  <a:gd name="connsiteY12" fmla="*/ 953662 h 988338"/>
                  <a:gd name="connsiteX0" fmla="*/ 2214434 w 2232935"/>
                  <a:gd name="connsiteY0" fmla="*/ 953662 h 988338"/>
                  <a:gd name="connsiteX1" fmla="*/ 1725624 w 2232935"/>
                  <a:gd name="connsiteY1" fmla="*/ 487981 h 988338"/>
                  <a:gd name="connsiteX2" fmla="*/ 1044064 w 2232935"/>
                  <a:gd name="connsiteY2" fmla="*/ 210423 h 988338"/>
                  <a:gd name="connsiteX3" fmla="*/ 484322 w 2232935"/>
                  <a:gd name="connsiteY3" fmla="*/ 48514 h 988338"/>
                  <a:gd name="connsiteX4" fmla="*/ 209848 w 2232935"/>
                  <a:gd name="connsiteY4" fmla="*/ 713 h 988338"/>
                  <a:gd name="connsiteX5" fmla="*/ 0 w 2232935"/>
                  <a:gd name="connsiteY5" fmla="*/ 75840 h 988338"/>
                  <a:gd name="connsiteX6" fmla="*/ 69527 w 2232935"/>
                  <a:gd name="connsiteY6" fmla="*/ 170331 h 988338"/>
                  <a:gd name="connsiteX7" fmla="*/ 160914 w 2232935"/>
                  <a:gd name="connsiteY7" fmla="*/ 243293 h 988338"/>
                  <a:gd name="connsiteX8" fmla="*/ 393344 w 2232935"/>
                  <a:gd name="connsiteY8" fmla="*/ 330698 h 988338"/>
                  <a:gd name="connsiteX9" fmla="*/ 1002918 w 2232935"/>
                  <a:gd name="connsiteY9" fmla="*/ 466394 h 988338"/>
                  <a:gd name="connsiteX10" fmla="*/ 1502035 w 2232935"/>
                  <a:gd name="connsiteY10" fmla="*/ 616943 h 988338"/>
                  <a:gd name="connsiteX11" fmla="*/ 2069487 w 2232935"/>
                  <a:gd name="connsiteY11" fmla="*/ 916655 h 988338"/>
                  <a:gd name="connsiteX12" fmla="*/ 2214434 w 2232935"/>
                  <a:gd name="connsiteY12" fmla="*/ 953662 h 988338"/>
                  <a:gd name="connsiteX0" fmla="*/ 2214434 w 2232935"/>
                  <a:gd name="connsiteY0" fmla="*/ 953662 h 988338"/>
                  <a:gd name="connsiteX1" fmla="*/ 1725624 w 2232935"/>
                  <a:gd name="connsiteY1" fmla="*/ 487981 h 988338"/>
                  <a:gd name="connsiteX2" fmla="*/ 1044064 w 2232935"/>
                  <a:gd name="connsiteY2" fmla="*/ 210423 h 988338"/>
                  <a:gd name="connsiteX3" fmla="*/ 484322 w 2232935"/>
                  <a:gd name="connsiteY3" fmla="*/ 48514 h 988338"/>
                  <a:gd name="connsiteX4" fmla="*/ 209848 w 2232935"/>
                  <a:gd name="connsiteY4" fmla="*/ 713 h 988338"/>
                  <a:gd name="connsiteX5" fmla="*/ 0 w 2232935"/>
                  <a:gd name="connsiteY5" fmla="*/ 75840 h 988338"/>
                  <a:gd name="connsiteX6" fmla="*/ 69527 w 2232935"/>
                  <a:gd name="connsiteY6" fmla="*/ 170331 h 988338"/>
                  <a:gd name="connsiteX7" fmla="*/ 160914 w 2232935"/>
                  <a:gd name="connsiteY7" fmla="*/ 243293 h 988338"/>
                  <a:gd name="connsiteX8" fmla="*/ 393344 w 2232935"/>
                  <a:gd name="connsiteY8" fmla="*/ 330698 h 988338"/>
                  <a:gd name="connsiteX9" fmla="*/ 1002918 w 2232935"/>
                  <a:gd name="connsiteY9" fmla="*/ 466394 h 988338"/>
                  <a:gd name="connsiteX10" fmla="*/ 1502035 w 2232935"/>
                  <a:gd name="connsiteY10" fmla="*/ 616943 h 988338"/>
                  <a:gd name="connsiteX11" fmla="*/ 2069487 w 2232935"/>
                  <a:gd name="connsiteY11" fmla="*/ 916655 h 988338"/>
                  <a:gd name="connsiteX12" fmla="*/ 2214434 w 2232935"/>
                  <a:gd name="connsiteY12" fmla="*/ 953662 h 988338"/>
                  <a:gd name="connsiteX0" fmla="*/ 2214434 w 2232935"/>
                  <a:gd name="connsiteY0" fmla="*/ 954233 h 988909"/>
                  <a:gd name="connsiteX1" fmla="*/ 1725624 w 2232935"/>
                  <a:gd name="connsiteY1" fmla="*/ 488552 h 988909"/>
                  <a:gd name="connsiteX2" fmla="*/ 1044064 w 2232935"/>
                  <a:gd name="connsiteY2" fmla="*/ 210994 h 988909"/>
                  <a:gd name="connsiteX3" fmla="*/ 594294 w 2232935"/>
                  <a:gd name="connsiteY3" fmla="*/ 42976 h 988909"/>
                  <a:gd name="connsiteX4" fmla="*/ 209848 w 2232935"/>
                  <a:gd name="connsiteY4" fmla="*/ 1284 h 988909"/>
                  <a:gd name="connsiteX5" fmla="*/ 0 w 2232935"/>
                  <a:gd name="connsiteY5" fmla="*/ 76411 h 988909"/>
                  <a:gd name="connsiteX6" fmla="*/ 69527 w 2232935"/>
                  <a:gd name="connsiteY6" fmla="*/ 170902 h 988909"/>
                  <a:gd name="connsiteX7" fmla="*/ 160914 w 2232935"/>
                  <a:gd name="connsiteY7" fmla="*/ 243864 h 988909"/>
                  <a:gd name="connsiteX8" fmla="*/ 393344 w 2232935"/>
                  <a:gd name="connsiteY8" fmla="*/ 331269 h 988909"/>
                  <a:gd name="connsiteX9" fmla="*/ 1002918 w 2232935"/>
                  <a:gd name="connsiteY9" fmla="*/ 466965 h 988909"/>
                  <a:gd name="connsiteX10" fmla="*/ 1502035 w 2232935"/>
                  <a:gd name="connsiteY10" fmla="*/ 617514 h 988909"/>
                  <a:gd name="connsiteX11" fmla="*/ 2069487 w 2232935"/>
                  <a:gd name="connsiteY11" fmla="*/ 917226 h 988909"/>
                  <a:gd name="connsiteX12" fmla="*/ 2214434 w 2232935"/>
                  <a:gd name="connsiteY12" fmla="*/ 954233 h 988909"/>
                  <a:gd name="connsiteX0" fmla="*/ 2214434 w 2232935"/>
                  <a:gd name="connsiteY0" fmla="*/ 953527 h 988203"/>
                  <a:gd name="connsiteX1" fmla="*/ 1725624 w 2232935"/>
                  <a:gd name="connsiteY1" fmla="*/ 487846 h 988203"/>
                  <a:gd name="connsiteX2" fmla="*/ 1044064 w 2232935"/>
                  <a:gd name="connsiteY2" fmla="*/ 210288 h 988203"/>
                  <a:gd name="connsiteX3" fmla="*/ 622806 w 2232935"/>
                  <a:gd name="connsiteY3" fmla="*/ 50416 h 988203"/>
                  <a:gd name="connsiteX4" fmla="*/ 209848 w 2232935"/>
                  <a:gd name="connsiteY4" fmla="*/ 578 h 988203"/>
                  <a:gd name="connsiteX5" fmla="*/ 0 w 2232935"/>
                  <a:gd name="connsiteY5" fmla="*/ 75705 h 988203"/>
                  <a:gd name="connsiteX6" fmla="*/ 69527 w 2232935"/>
                  <a:gd name="connsiteY6" fmla="*/ 170196 h 988203"/>
                  <a:gd name="connsiteX7" fmla="*/ 160914 w 2232935"/>
                  <a:gd name="connsiteY7" fmla="*/ 243158 h 988203"/>
                  <a:gd name="connsiteX8" fmla="*/ 393344 w 2232935"/>
                  <a:gd name="connsiteY8" fmla="*/ 330563 h 988203"/>
                  <a:gd name="connsiteX9" fmla="*/ 1002918 w 2232935"/>
                  <a:gd name="connsiteY9" fmla="*/ 466259 h 988203"/>
                  <a:gd name="connsiteX10" fmla="*/ 1502035 w 2232935"/>
                  <a:gd name="connsiteY10" fmla="*/ 616808 h 988203"/>
                  <a:gd name="connsiteX11" fmla="*/ 2069487 w 2232935"/>
                  <a:gd name="connsiteY11" fmla="*/ 916520 h 988203"/>
                  <a:gd name="connsiteX12" fmla="*/ 2214434 w 2232935"/>
                  <a:gd name="connsiteY12" fmla="*/ 953527 h 988203"/>
                  <a:gd name="connsiteX0" fmla="*/ 2214434 w 2232935"/>
                  <a:gd name="connsiteY0" fmla="*/ 953490 h 988166"/>
                  <a:gd name="connsiteX1" fmla="*/ 1725624 w 2232935"/>
                  <a:gd name="connsiteY1" fmla="*/ 487809 h 988166"/>
                  <a:gd name="connsiteX2" fmla="*/ 1068502 w 2232935"/>
                  <a:gd name="connsiteY2" fmla="*/ 200068 h 988166"/>
                  <a:gd name="connsiteX3" fmla="*/ 622806 w 2232935"/>
                  <a:gd name="connsiteY3" fmla="*/ 50379 h 988166"/>
                  <a:gd name="connsiteX4" fmla="*/ 209848 w 2232935"/>
                  <a:gd name="connsiteY4" fmla="*/ 541 h 988166"/>
                  <a:gd name="connsiteX5" fmla="*/ 0 w 2232935"/>
                  <a:gd name="connsiteY5" fmla="*/ 75668 h 988166"/>
                  <a:gd name="connsiteX6" fmla="*/ 69527 w 2232935"/>
                  <a:gd name="connsiteY6" fmla="*/ 170159 h 988166"/>
                  <a:gd name="connsiteX7" fmla="*/ 160914 w 2232935"/>
                  <a:gd name="connsiteY7" fmla="*/ 243121 h 988166"/>
                  <a:gd name="connsiteX8" fmla="*/ 393344 w 2232935"/>
                  <a:gd name="connsiteY8" fmla="*/ 330526 h 988166"/>
                  <a:gd name="connsiteX9" fmla="*/ 1002918 w 2232935"/>
                  <a:gd name="connsiteY9" fmla="*/ 466222 h 988166"/>
                  <a:gd name="connsiteX10" fmla="*/ 1502035 w 2232935"/>
                  <a:gd name="connsiteY10" fmla="*/ 616771 h 988166"/>
                  <a:gd name="connsiteX11" fmla="*/ 2069487 w 2232935"/>
                  <a:gd name="connsiteY11" fmla="*/ 916483 h 988166"/>
                  <a:gd name="connsiteX12" fmla="*/ 2214434 w 2232935"/>
                  <a:gd name="connsiteY12" fmla="*/ 953490 h 988166"/>
                  <a:gd name="connsiteX0" fmla="*/ 2214434 w 2232935"/>
                  <a:gd name="connsiteY0" fmla="*/ 953101 h 987777"/>
                  <a:gd name="connsiteX1" fmla="*/ 1725624 w 2232935"/>
                  <a:gd name="connsiteY1" fmla="*/ 487420 h 987777"/>
                  <a:gd name="connsiteX2" fmla="*/ 1068502 w 2232935"/>
                  <a:gd name="connsiteY2" fmla="*/ 199679 h 987777"/>
                  <a:gd name="connsiteX3" fmla="*/ 622806 w 2232935"/>
                  <a:gd name="connsiteY3" fmla="*/ 60173 h 987777"/>
                  <a:gd name="connsiteX4" fmla="*/ 209848 w 2232935"/>
                  <a:gd name="connsiteY4" fmla="*/ 152 h 987777"/>
                  <a:gd name="connsiteX5" fmla="*/ 0 w 2232935"/>
                  <a:gd name="connsiteY5" fmla="*/ 75279 h 987777"/>
                  <a:gd name="connsiteX6" fmla="*/ 69527 w 2232935"/>
                  <a:gd name="connsiteY6" fmla="*/ 169770 h 987777"/>
                  <a:gd name="connsiteX7" fmla="*/ 160914 w 2232935"/>
                  <a:gd name="connsiteY7" fmla="*/ 242732 h 987777"/>
                  <a:gd name="connsiteX8" fmla="*/ 393344 w 2232935"/>
                  <a:gd name="connsiteY8" fmla="*/ 330137 h 987777"/>
                  <a:gd name="connsiteX9" fmla="*/ 1002918 w 2232935"/>
                  <a:gd name="connsiteY9" fmla="*/ 465833 h 987777"/>
                  <a:gd name="connsiteX10" fmla="*/ 1502035 w 2232935"/>
                  <a:gd name="connsiteY10" fmla="*/ 616382 h 987777"/>
                  <a:gd name="connsiteX11" fmla="*/ 2069487 w 2232935"/>
                  <a:gd name="connsiteY11" fmla="*/ 916094 h 987777"/>
                  <a:gd name="connsiteX12" fmla="*/ 2214434 w 2232935"/>
                  <a:gd name="connsiteY12" fmla="*/ 953101 h 987777"/>
                  <a:gd name="connsiteX0" fmla="*/ 2214434 w 2232935"/>
                  <a:gd name="connsiteY0" fmla="*/ 954375 h 989051"/>
                  <a:gd name="connsiteX1" fmla="*/ 1725624 w 2232935"/>
                  <a:gd name="connsiteY1" fmla="*/ 488694 h 989051"/>
                  <a:gd name="connsiteX2" fmla="*/ 1068502 w 2232935"/>
                  <a:gd name="connsiteY2" fmla="*/ 200953 h 989051"/>
                  <a:gd name="connsiteX3" fmla="*/ 649281 w 2232935"/>
                  <a:gd name="connsiteY3" fmla="*/ 41082 h 989051"/>
                  <a:gd name="connsiteX4" fmla="*/ 209848 w 2232935"/>
                  <a:gd name="connsiteY4" fmla="*/ 1426 h 989051"/>
                  <a:gd name="connsiteX5" fmla="*/ 0 w 2232935"/>
                  <a:gd name="connsiteY5" fmla="*/ 76553 h 989051"/>
                  <a:gd name="connsiteX6" fmla="*/ 69527 w 2232935"/>
                  <a:gd name="connsiteY6" fmla="*/ 171044 h 989051"/>
                  <a:gd name="connsiteX7" fmla="*/ 160914 w 2232935"/>
                  <a:gd name="connsiteY7" fmla="*/ 244006 h 989051"/>
                  <a:gd name="connsiteX8" fmla="*/ 393344 w 2232935"/>
                  <a:gd name="connsiteY8" fmla="*/ 331411 h 989051"/>
                  <a:gd name="connsiteX9" fmla="*/ 1002918 w 2232935"/>
                  <a:gd name="connsiteY9" fmla="*/ 467107 h 989051"/>
                  <a:gd name="connsiteX10" fmla="*/ 1502035 w 2232935"/>
                  <a:gd name="connsiteY10" fmla="*/ 617656 h 989051"/>
                  <a:gd name="connsiteX11" fmla="*/ 2069487 w 2232935"/>
                  <a:gd name="connsiteY11" fmla="*/ 917368 h 989051"/>
                  <a:gd name="connsiteX12" fmla="*/ 2214434 w 2232935"/>
                  <a:gd name="connsiteY12" fmla="*/ 954375 h 989051"/>
                  <a:gd name="connsiteX0" fmla="*/ 2214434 w 2233621"/>
                  <a:gd name="connsiteY0" fmla="*/ 954375 h 986791"/>
                  <a:gd name="connsiteX1" fmla="*/ 1715441 w 2233621"/>
                  <a:gd name="connsiteY1" fmla="*/ 519242 h 986791"/>
                  <a:gd name="connsiteX2" fmla="*/ 1068502 w 2233621"/>
                  <a:gd name="connsiteY2" fmla="*/ 200953 h 986791"/>
                  <a:gd name="connsiteX3" fmla="*/ 649281 w 2233621"/>
                  <a:gd name="connsiteY3" fmla="*/ 41082 h 986791"/>
                  <a:gd name="connsiteX4" fmla="*/ 209848 w 2233621"/>
                  <a:gd name="connsiteY4" fmla="*/ 1426 h 986791"/>
                  <a:gd name="connsiteX5" fmla="*/ 0 w 2233621"/>
                  <a:gd name="connsiteY5" fmla="*/ 76553 h 986791"/>
                  <a:gd name="connsiteX6" fmla="*/ 69527 w 2233621"/>
                  <a:gd name="connsiteY6" fmla="*/ 171044 h 986791"/>
                  <a:gd name="connsiteX7" fmla="*/ 160914 w 2233621"/>
                  <a:gd name="connsiteY7" fmla="*/ 244006 h 986791"/>
                  <a:gd name="connsiteX8" fmla="*/ 393344 w 2233621"/>
                  <a:gd name="connsiteY8" fmla="*/ 331411 h 986791"/>
                  <a:gd name="connsiteX9" fmla="*/ 1002918 w 2233621"/>
                  <a:gd name="connsiteY9" fmla="*/ 467107 h 986791"/>
                  <a:gd name="connsiteX10" fmla="*/ 1502035 w 2233621"/>
                  <a:gd name="connsiteY10" fmla="*/ 617656 h 986791"/>
                  <a:gd name="connsiteX11" fmla="*/ 2069487 w 2233621"/>
                  <a:gd name="connsiteY11" fmla="*/ 917368 h 986791"/>
                  <a:gd name="connsiteX12" fmla="*/ 2214434 w 2233621"/>
                  <a:gd name="connsiteY12" fmla="*/ 954375 h 986791"/>
                  <a:gd name="connsiteX0" fmla="*/ 2214434 w 2232389"/>
                  <a:gd name="connsiteY0" fmla="*/ 954375 h 987845"/>
                  <a:gd name="connsiteX1" fmla="*/ 1733770 w 2232389"/>
                  <a:gd name="connsiteY1" fmla="*/ 504986 h 987845"/>
                  <a:gd name="connsiteX2" fmla="*/ 1068502 w 2232389"/>
                  <a:gd name="connsiteY2" fmla="*/ 200953 h 987845"/>
                  <a:gd name="connsiteX3" fmla="*/ 649281 w 2232389"/>
                  <a:gd name="connsiteY3" fmla="*/ 41082 h 987845"/>
                  <a:gd name="connsiteX4" fmla="*/ 209848 w 2232389"/>
                  <a:gd name="connsiteY4" fmla="*/ 1426 h 987845"/>
                  <a:gd name="connsiteX5" fmla="*/ 0 w 2232389"/>
                  <a:gd name="connsiteY5" fmla="*/ 76553 h 987845"/>
                  <a:gd name="connsiteX6" fmla="*/ 69527 w 2232389"/>
                  <a:gd name="connsiteY6" fmla="*/ 171044 h 987845"/>
                  <a:gd name="connsiteX7" fmla="*/ 160914 w 2232389"/>
                  <a:gd name="connsiteY7" fmla="*/ 244006 h 987845"/>
                  <a:gd name="connsiteX8" fmla="*/ 393344 w 2232389"/>
                  <a:gd name="connsiteY8" fmla="*/ 331411 h 987845"/>
                  <a:gd name="connsiteX9" fmla="*/ 1002918 w 2232389"/>
                  <a:gd name="connsiteY9" fmla="*/ 467107 h 987845"/>
                  <a:gd name="connsiteX10" fmla="*/ 1502035 w 2232389"/>
                  <a:gd name="connsiteY10" fmla="*/ 617656 h 987845"/>
                  <a:gd name="connsiteX11" fmla="*/ 2069487 w 2232389"/>
                  <a:gd name="connsiteY11" fmla="*/ 917368 h 987845"/>
                  <a:gd name="connsiteX12" fmla="*/ 2214434 w 2232389"/>
                  <a:gd name="connsiteY12" fmla="*/ 954375 h 987845"/>
                  <a:gd name="connsiteX0" fmla="*/ 2214434 w 2233346"/>
                  <a:gd name="connsiteY0" fmla="*/ 954375 h 986640"/>
                  <a:gd name="connsiteX1" fmla="*/ 1719514 w 2233346"/>
                  <a:gd name="connsiteY1" fmla="*/ 521278 h 986640"/>
                  <a:gd name="connsiteX2" fmla="*/ 1068502 w 2233346"/>
                  <a:gd name="connsiteY2" fmla="*/ 200953 h 986640"/>
                  <a:gd name="connsiteX3" fmla="*/ 649281 w 2233346"/>
                  <a:gd name="connsiteY3" fmla="*/ 41082 h 986640"/>
                  <a:gd name="connsiteX4" fmla="*/ 209848 w 2233346"/>
                  <a:gd name="connsiteY4" fmla="*/ 1426 h 986640"/>
                  <a:gd name="connsiteX5" fmla="*/ 0 w 2233346"/>
                  <a:gd name="connsiteY5" fmla="*/ 76553 h 986640"/>
                  <a:gd name="connsiteX6" fmla="*/ 69527 w 2233346"/>
                  <a:gd name="connsiteY6" fmla="*/ 171044 h 986640"/>
                  <a:gd name="connsiteX7" fmla="*/ 160914 w 2233346"/>
                  <a:gd name="connsiteY7" fmla="*/ 244006 h 986640"/>
                  <a:gd name="connsiteX8" fmla="*/ 393344 w 2233346"/>
                  <a:gd name="connsiteY8" fmla="*/ 331411 h 986640"/>
                  <a:gd name="connsiteX9" fmla="*/ 1002918 w 2233346"/>
                  <a:gd name="connsiteY9" fmla="*/ 467107 h 986640"/>
                  <a:gd name="connsiteX10" fmla="*/ 1502035 w 2233346"/>
                  <a:gd name="connsiteY10" fmla="*/ 617656 h 986640"/>
                  <a:gd name="connsiteX11" fmla="*/ 2069487 w 2233346"/>
                  <a:gd name="connsiteY11" fmla="*/ 917368 h 986640"/>
                  <a:gd name="connsiteX12" fmla="*/ 2214434 w 2233346"/>
                  <a:gd name="connsiteY12" fmla="*/ 954375 h 986640"/>
                  <a:gd name="connsiteX0" fmla="*/ 2214434 w 2233346"/>
                  <a:gd name="connsiteY0" fmla="*/ 954375 h 986640"/>
                  <a:gd name="connsiteX1" fmla="*/ 1719514 w 2233346"/>
                  <a:gd name="connsiteY1" fmla="*/ 521278 h 986640"/>
                  <a:gd name="connsiteX2" fmla="*/ 1068502 w 2233346"/>
                  <a:gd name="connsiteY2" fmla="*/ 200953 h 986640"/>
                  <a:gd name="connsiteX3" fmla="*/ 649281 w 2233346"/>
                  <a:gd name="connsiteY3" fmla="*/ 41082 h 986640"/>
                  <a:gd name="connsiteX4" fmla="*/ 209848 w 2233346"/>
                  <a:gd name="connsiteY4" fmla="*/ 1426 h 986640"/>
                  <a:gd name="connsiteX5" fmla="*/ 0 w 2233346"/>
                  <a:gd name="connsiteY5" fmla="*/ 76553 h 986640"/>
                  <a:gd name="connsiteX6" fmla="*/ 69527 w 2233346"/>
                  <a:gd name="connsiteY6" fmla="*/ 171044 h 986640"/>
                  <a:gd name="connsiteX7" fmla="*/ 160914 w 2233346"/>
                  <a:gd name="connsiteY7" fmla="*/ 244006 h 986640"/>
                  <a:gd name="connsiteX8" fmla="*/ 393344 w 2233346"/>
                  <a:gd name="connsiteY8" fmla="*/ 331411 h 986640"/>
                  <a:gd name="connsiteX9" fmla="*/ 1002918 w 2233346"/>
                  <a:gd name="connsiteY9" fmla="*/ 467107 h 986640"/>
                  <a:gd name="connsiteX10" fmla="*/ 1502035 w 2233346"/>
                  <a:gd name="connsiteY10" fmla="*/ 617656 h 986640"/>
                  <a:gd name="connsiteX11" fmla="*/ 2069487 w 2233346"/>
                  <a:gd name="connsiteY11" fmla="*/ 917368 h 986640"/>
                  <a:gd name="connsiteX12" fmla="*/ 2214434 w 2233346"/>
                  <a:gd name="connsiteY12" fmla="*/ 954375 h 986640"/>
                  <a:gd name="connsiteX0" fmla="*/ 2214434 w 2233346"/>
                  <a:gd name="connsiteY0" fmla="*/ 954375 h 986288"/>
                  <a:gd name="connsiteX1" fmla="*/ 1719514 w 2233346"/>
                  <a:gd name="connsiteY1" fmla="*/ 526041 h 986288"/>
                  <a:gd name="connsiteX2" fmla="*/ 1068502 w 2233346"/>
                  <a:gd name="connsiteY2" fmla="*/ 200953 h 986288"/>
                  <a:gd name="connsiteX3" fmla="*/ 649281 w 2233346"/>
                  <a:gd name="connsiteY3" fmla="*/ 41082 h 986288"/>
                  <a:gd name="connsiteX4" fmla="*/ 209848 w 2233346"/>
                  <a:gd name="connsiteY4" fmla="*/ 1426 h 986288"/>
                  <a:gd name="connsiteX5" fmla="*/ 0 w 2233346"/>
                  <a:gd name="connsiteY5" fmla="*/ 76553 h 986288"/>
                  <a:gd name="connsiteX6" fmla="*/ 69527 w 2233346"/>
                  <a:gd name="connsiteY6" fmla="*/ 171044 h 986288"/>
                  <a:gd name="connsiteX7" fmla="*/ 160914 w 2233346"/>
                  <a:gd name="connsiteY7" fmla="*/ 244006 h 986288"/>
                  <a:gd name="connsiteX8" fmla="*/ 393344 w 2233346"/>
                  <a:gd name="connsiteY8" fmla="*/ 331411 h 986288"/>
                  <a:gd name="connsiteX9" fmla="*/ 1002918 w 2233346"/>
                  <a:gd name="connsiteY9" fmla="*/ 467107 h 986288"/>
                  <a:gd name="connsiteX10" fmla="*/ 1502035 w 2233346"/>
                  <a:gd name="connsiteY10" fmla="*/ 617656 h 986288"/>
                  <a:gd name="connsiteX11" fmla="*/ 2069487 w 2233346"/>
                  <a:gd name="connsiteY11" fmla="*/ 917368 h 986288"/>
                  <a:gd name="connsiteX12" fmla="*/ 2214434 w 2233346"/>
                  <a:gd name="connsiteY12" fmla="*/ 954375 h 986288"/>
                  <a:gd name="connsiteX0" fmla="*/ 2214434 w 2233346"/>
                  <a:gd name="connsiteY0" fmla="*/ 954279 h 986192"/>
                  <a:gd name="connsiteX1" fmla="*/ 1719514 w 2233346"/>
                  <a:gd name="connsiteY1" fmla="*/ 525945 h 986192"/>
                  <a:gd name="connsiteX2" fmla="*/ 1073265 w 2233346"/>
                  <a:gd name="connsiteY2" fmla="*/ 191332 h 986192"/>
                  <a:gd name="connsiteX3" fmla="*/ 649281 w 2233346"/>
                  <a:gd name="connsiteY3" fmla="*/ 40986 h 986192"/>
                  <a:gd name="connsiteX4" fmla="*/ 209848 w 2233346"/>
                  <a:gd name="connsiteY4" fmla="*/ 1330 h 986192"/>
                  <a:gd name="connsiteX5" fmla="*/ 0 w 2233346"/>
                  <a:gd name="connsiteY5" fmla="*/ 76457 h 986192"/>
                  <a:gd name="connsiteX6" fmla="*/ 69527 w 2233346"/>
                  <a:gd name="connsiteY6" fmla="*/ 170948 h 986192"/>
                  <a:gd name="connsiteX7" fmla="*/ 160914 w 2233346"/>
                  <a:gd name="connsiteY7" fmla="*/ 243910 h 986192"/>
                  <a:gd name="connsiteX8" fmla="*/ 393344 w 2233346"/>
                  <a:gd name="connsiteY8" fmla="*/ 331315 h 986192"/>
                  <a:gd name="connsiteX9" fmla="*/ 1002918 w 2233346"/>
                  <a:gd name="connsiteY9" fmla="*/ 467011 h 986192"/>
                  <a:gd name="connsiteX10" fmla="*/ 1502035 w 2233346"/>
                  <a:gd name="connsiteY10" fmla="*/ 617560 h 986192"/>
                  <a:gd name="connsiteX11" fmla="*/ 2069487 w 2233346"/>
                  <a:gd name="connsiteY11" fmla="*/ 917272 h 986192"/>
                  <a:gd name="connsiteX12" fmla="*/ 2214434 w 2233346"/>
                  <a:gd name="connsiteY12" fmla="*/ 954279 h 98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33346" h="986192">
                    <a:moveTo>
                      <a:pt x="2214434" y="954279"/>
                    </a:moveTo>
                    <a:cubicBezTo>
                      <a:pt x="2156105" y="889058"/>
                      <a:pt x="1909709" y="653103"/>
                      <a:pt x="1719514" y="525945"/>
                    </a:cubicBezTo>
                    <a:cubicBezTo>
                      <a:pt x="1529319" y="398787"/>
                      <a:pt x="1251637" y="272158"/>
                      <a:pt x="1073265" y="191332"/>
                    </a:cubicBezTo>
                    <a:cubicBezTo>
                      <a:pt x="894893" y="110506"/>
                      <a:pt x="793184" y="72653"/>
                      <a:pt x="649281" y="40986"/>
                    </a:cubicBezTo>
                    <a:cubicBezTo>
                      <a:pt x="505378" y="9319"/>
                      <a:pt x="318061" y="-4582"/>
                      <a:pt x="209848" y="1330"/>
                    </a:cubicBezTo>
                    <a:cubicBezTo>
                      <a:pt x="101635" y="7242"/>
                      <a:pt x="23387" y="48187"/>
                      <a:pt x="0" y="76457"/>
                    </a:cubicBezTo>
                    <a:cubicBezTo>
                      <a:pt x="42098" y="142827"/>
                      <a:pt x="42708" y="143039"/>
                      <a:pt x="69527" y="170948"/>
                    </a:cubicBezTo>
                    <a:cubicBezTo>
                      <a:pt x="96346" y="198857"/>
                      <a:pt x="122422" y="224327"/>
                      <a:pt x="160914" y="243910"/>
                    </a:cubicBezTo>
                    <a:cubicBezTo>
                      <a:pt x="204168" y="267065"/>
                      <a:pt x="253010" y="294132"/>
                      <a:pt x="393344" y="331315"/>
                    </a:cubicBezTo>
                    <a:cubicBezTo>
                      <a:pt x="533678" y="368498"/>
                      <a:pt x="818136" y="421685"/>
                      <a:pt x="1002918" y="467011"/>
                    </a:cubicBezTo>
                    <a:cubicBezTo>
                      <a:pt x="1187700" y="512337"/>
                      <a:pt x="1323678" y="542517"/>
                      <a:pt x="1502035" y="617560"/>
                    </a:cubicBezTo>
                    <a:cubicBezTo>
                      <a:pt x="1680392" y="692603"/>
                      <a:pt x="1950754" y="861152"/>
                      <a:pt x="2069487" y="917272"/>
                    </a:cubicBezTo>
                    <a:cubicBezTo>
                      <a:pt x="2188220" y="973392"/>
                      <a:pt x="2272763" y="1019500"/>
                      <a:pt x="2214434" y="954279"/>
                    </a:cubicBezTo>
                    <a:close/>
                  </a:path>
                </a:pathLst>
              </a:custGeom>
              <a:solidFill>
                <a:srgbClr val="BAEF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2FCFB7-1085-4B52-A62D-14E01C1942B3}"/>
                </a:ext>
              </a:extLst>
            </p:cNvPr>
            <p:cNvSpPr/>
            <p:nvPr/>
          </p:nvSpPr>
          <p:spPr>
            <a:xfrm>
              <a:off x="4449377" y="4088555"/>
              <a:ext cx="944646" cy="1148234"/>
            </a:xfrm>
            <a:custGeom>
              <a:avLst/>
              <a:gdLst>
                <a:gd name="connsiteX0" fmla="*/ 1267288 w 1291140"/>
                <a:gd name="connsiteY0" fmla="*/ 280 h 1156866"/>
                <a:gd name="connsiteX1" fmla="*/ 840568 w 1291140"/>
                <a:gd name="connsiteY1" fmla="*/ 595812 h 1156866"/>
                <a:gd name="connsiteX2" fmla="*/ 577971 w 1291140"/>
                <a:gd name="connsiteY2" fmla="*/ 1097560 h 1156866"/>
                <a:gd name="connsiteX3" fmla="*/ 221589 w 1291140"/>
                <a:gd name="connsiteY3" fmla="*/ 1083492 h 1156866"/>
                <a:gd name="connsiteX4" fmla="*/ 57466 w 1291140"/>
                <a:gd name="connsiteY4" fmla="*/ 525474 h 1156866"/>
                <a:gd name="connsiteX5" fmla="*/ 1267288 w 1291140"/>
                <a:gd name="connsiteY5" fmla="*/ 280 h 1156866"/>
                <a:gd name="connsiteX0" fmla="*/ 1378253 w 1408345"/>
                <a:gd name="connsiteY0" fmla="*/ 4767 h 1161353"/>
                <a:gd name="connsiteX1" fmla="*/ 951533 w 1408345"/>
                <a:gd name="connsiteY1" fmla="*/ 600299 h 1161353"/>
                <a:gd name="connsiteX2" fmla="*/ 688936 w 1408345"/>
                <a:gd name="connsiteY2" fmla="*/ 1102047 h 1161353"/>
                <a:gd name="connsiteX3" fmla="*/ 332554 w 1408345"/>
                <a:gd name="connsiteY3" fmla="*/ 1087979 h 1161353"/>
                <a:gd name="connsiteX4" fmla="*/ 43174 w 1408345"/>
                <a:gd name="connsiteY4" fmla="*/ 361148 h 1161353"/>
                <a:gd name="connsiteX5" fmla="*/ 1378253 w 1408345"/>
                <a:gd name="connsiteY5" fmla="*/ 4767 h 1161353"/>
                <a:gd name="connsiteX0" fmla="*/ 1378253 w 1410783"/>
                <a:gd name="connsiteY0" fmla="*/ 6109 h 1160279"/>
                <a:gd name="connsiteX1" fmla="*/ 974307 w 1410783"/>
                <a:gd name="connsiteY1" fmla="*/ 639155 h 1160279"/>
                <a:gd name="connsiteX2" fmla="*/ 688936 w 1410783"/>
                <a:gd name="connsiteY2" fmla="*/ 1103389 h 1160279"/>
                <a:gd name="connsiteX3" fmla="*/ 332554 w 1410783"/>
                <a:gd name="connsiteY3" fmla="*/ 1089321 h 1160279"/>
                <a:gd name="connsiteX4" fmla="*/ 43174 w 1410783"/>
                <a:gd name="connsiteY4" fmla="*/ 362490 h 1160279"/>
                <a:gd name="connsiteX5" fmla="*/ 1378253 w 1410783"/>
                <a:gd name="connsiteY5" fmla="*/ 6109 h 1160279"/>
                <a:gd name="connsiteX0" fmla="*/ 1378253 w 1409252"/>
                <a:gd name="connsiteY0" fmla="*/ 6109 h 1160279"/>
                <a:gd name="connsiteX1" fmla="*/ 960194 w 1409252"/>
                <a:gd name="connsiteY1" fmla="*/ 639155 h 1160279"/>
                <a:gd name="connsiteX2" fmla="*/ 688936 w 1409252"/>
                <a:gd name="connsiteY2" fmla="*/ 1103389 h 1160279"/>
                <a:gd name="connsiteX3" fmla="*/ 332554 w 1409252"/>
                <a:gd name="connsiteY3" fmla="*/ 1089321 h 1160279"/>
                <a:gd name="connsiteX4" fmla="*/ 43174 w 1409252"/>
                <a:gd name="connsiteY4" fmla="*/ 362490 h 1160279"/>
                <a:gd name="connsiteX5" fmla="*/ 1378253 w 1409252"/>
                <a:gd name="connsiteY5" fmla="*/ 6109 h 1160279"/>
                <a:gd name="connsiteX0" fmla="*/ 1378253 w 1390668"/>
                <a:gd name="connsiteY0" fmla="*/ 6109 h 1160279"/>
                <a:gd name="connsiteX1" fmla="*/ 688936 w 1390668"/>
                <a:gd name="connsiteY1" fmla="*/ 1103389 h 1160279"/>
                <a:gd name="connsiteX2" fmla="*/ 332554 w 1390668"/>
                <a:gd name="connsiteY2" fmla="*/ 1089321 h 1160279"/>
                <a:gd name="connsiteX3" fmla="*/ 43174 w 1390668"/>
                <a:gd name="connsiteY3" fmla="*/ 362490 h 1160279"/>
                <a:gd name="connsiteX4" fmla="*/ 1378253 w 1390668"/>
                <a:gd name="connsiteY4" fmla="*/ 6109 h 1160279"/>
                <a:gd name="connsiteX0" fmla="*/ 1378253 w 1391753"/>
                <a:gd name="connsiteY0" fmla="*/ 29086 h 1185238"/>
                <a:gd name="connsiteX1" fmla="*/ 709539 w 1391753"/>
                <a:gd name="connsiteY1" fmla="*/ 1130137 h 1185238"/>
                <a:gd name="connsiteX2" fmla="*/ 332554 w 1391753"/>
                <a:gd name="connsiteY2" fmla="*/ 1112298 h 1185238"/>
                <a:gd name="connsiteX3" fmla="*/ 43174 w 1391753"/>
                <a:gd name="connsiteY3" fmla="*/ 385467 h 1185238"/>
                <a:gd name="connsiteX4" fmla="*/ 1378253 w 1391753"/>
                <a:gd name="connsiteY4" fmla="*/ 29086 h 1185238"/>
                <a:gd name="connsiteX0" fmla="*/ 1378253 w 1392339"/>
                <a:gd name="connsiteY0" fmla="*/ 29086 h 1185238"/>
                <a:gd name="connsiteX1" fmla="*/ 709539 w 1392339"/>
                <a:gd name="connsiteY1" fmla="*/ 1130137 h 1185238"/>
                <a:gd name="connsiteX2" fmla="*/ 332554 w 1392339"/>
                <a:gd name="connsiteY2" fmla="*/ 1112298 h 1185238"/>
                <a:gd name="connsiteX3" fmla="*/ 43174 w 1392339"/>
                <a:gd name="connsiteY3" fmla="*/ 385467 h 1185238"/>
                <a:gd name="connsiteX4" fmla="*/ 1378253 w 1392339"/>
                <a:gd name="connsiteY4" fmla="*/ 29086 h 1185238"/>
                <a:gd name="connsiteX0" fmla="*/ 1378253 w 1392339"/>
                <a:gd name="connsiteY0" fmla="*/ 29086 h 1185238"/>
                <a:gd name="connsiteX1" fmla="*/ 709539 w 1392339"/>
                <a:gd name="connsiteY1" fmla="*/ 1130137 h 1185238"/>
                <a:gd name="connsiteX2" fmla="*/ 332554 w 1392339"/>
                <a:gd name="connsiteY2" fmla="*/ 1112298 h 1185238"/>
                <a:gd name="connsiteX3" fmla="*/ 43174 w 1392339"/>
                <a:gd name="connsiteY3" fmla="*/ 385467 h 1185238"/>
                <a:gd name="connsiteX4" fmla="*/ 1378253 w 1392339"/>
                <a:gd name="connsiteY4" fmla="*/ 29086 h 1185238"/>
                <a:gd name="connsiteX0" fmla="*/ 1378253 w 1392339"/>
                <a:gd name="connsiteY0" fmla="*/ 29086 h 1171960"/>
                <a:gd name="connsiteX1" fmla="*/ 709539 w 1392339"/>
                <a:gd name="connsiteY1" fmla="*/ 1130137 h 1171960"/>
                <a:gd name="connsiteX2" fmla="*/ 332554 w 1392339"/>
                <a:gd name="connsiteY2" fmla="*/ 1112298 h 1171960"/>
                <a:gd name="connsiteX3" fmla="*/ 43174 w 1392339"/>
                <a:gd name="connsiteY3" fmla="*/ 385467 h 1171960"/>
                <a:gd name="connsiteX4" fmla="*/ 1378253 w 1392339"/>
                <a:gd name="connsiteY4" fmla="*/ 29086 h 1171960"/>
                <a:gd name="connsiteX0" fmla="*/ 1378253 w 1392339"/>
                <a:gd name="connsiteY0" fmla="*/ 29086 h 1160257"/>
                <a:gd name="connsiteX1" fmla="*/ 709539 w 1392339"/>
                <a:gd name="connsiteY1" fmla="*/ 1130137 h 1160257"/>
                <a:gd name="connsiteX2" fmla="*/ 332554 w 1392339"/>
                <a:gd name="connsiteY2" fmla="*/ 1112298 h 1160257"/>
                <a:gd name="connsiteX3" fmla="*/ 43174 w 1392339"/>
                <a:gd name="connsiteY3" fmla="*/ 385467 h 1160257"/>
                <a:gd name="connsiteX4" fmla="*/ 1378253 w 1392339"/>
                <a:gd name="connsiteY4" fmla="*/ 29086 h 1160257"/>
                <a:gd name="connsiteX0" fmla="*/ 1378253 w 1392339"/>
                <a:gd name="connsiteY0" fmla="*/ 29086 h 1160257"/>
                <a:gd name="connsiteX1" fmla="*/ 709539 w 1392339"/>
                <a:gd name="connsiteY1" fmla="*/ 1130137 h 1160257"/>
                <a:gd name="connsiteX2" fmla="*/ 332554 w 1392339"/>
                <a:gd name="connsiteY2" fmla="*/ 1112298 h 1160257"/>
                <a:gd name="connsiteX3" fmla="*/ 43174 w 1392339"/>
                <a:gd name="connsiteY3" fmla="*/ 385467 h 1160257"/>
                <a:gd name="connsiteX4" fmla="*/ 1378253 w 1392339"/>
                <a:gd name="connsiteY4" fmla="*/ 29086 h 1160257"/>
                <a:gd name="connsiteX0" fmla="*/ 1378253 w 1392339"/>
                <a:gd name="connsiteY0" fmla="*/ 29086 h 1130183"/>
                <a:gd name="connsiteX1" fmla="*/ 709539 w 1392339"/>
                <a:gd name="connsiteY1" fmla="*/ 1130137 h 1130183"/>
                <a:gd name="connsiteX2" fmla="*/ 332554 w 1392339"/>
                <a:gd name="connsiteY2" fmla="*/ 1112298 h 1130183"/>
                <a:gd name="connsiteX3" fmla="*/ 43174 w 1392339"/>
                <a:gd name="connsiteY3" fmla="*/ 385467 h 1130183"/>
                <a:gd name="connsiteX4" fmla="*/ 1378253 w 1392339"/>
                <a:gd name="connsiteY4" fmla="*/ 29086 h 1130183"/>
                <a:gd name="connsiteX0" fmla="*/ 1380758 w 1394844"/>
                <a:gd name="connsiteY0" fmla="*/ 29811 h 1163029"/>
                <a:gd name="connsiteX1" fmla="*/ 712044 w 1394844"/>
                <a:gd name="connsiteY1" fmla="*/ 1130862 h 1163029"/>
                <a:gd name="connsiteX2" fmla="*/ 333614 w 1394844"/>
                <a:gd name="connsiteY2" fmla="*/ 1163029 h 1163029"/>
                <a:gd name="connsiteX3" fmla="*/ 45679 w 1394844"/>
                <a:gd name="connsiteY3" fmla="*/ 386192 h 1163029"/>
                <a:gd name="connsiteX4" fmla="*/ 1380758 w 1394844"/>
                <a:gd name="connsiteY4" fmla="*/ 29811 h 1163029"/>
                <a:gd name="connsiteX0" fmla="*/ 1380758 w 1394844"/>
                <a:gd name="connsiteY0" fmla="*/ 29811 h 1163114"/>
                <a:gd name="connsiteX1" fmla="*/ 712044 w 1394844"/>
                <a:gd name="connsiteY1" fmla="*/ 1130862 h 1163114"/>
                <a:gd name="connsiteX2" fmla="*/ 333614 w 1394844"/>
                <a:gd name="connsiteY2" fmla="*/ 1163029 h 1163114"/>
                <a:gd name="connsiteX3" fmla="*/ 45679 w 1394844"/>
                <a:gd name="connsiteY3" fmla="*/ 386192 h 1163114"/>
                <a:gd name="connsiteX4" fmla="*/ 1380758 w 1394844"/>
                <a:gd name="connsiteY4" fmla="*/ 29811 h 1163114"/>
                <a:gd name="connsiteX0" fmla="*/ 1380758 w 1394927"/>
                <a:gd name="connsiteY0" fmla="*/ 31473 h 1165219"/>
                <a:gd name="connsiteX1" fmla="*/ 713489 w 1394927"/>
                <a:gd name="connsiteY1" fmla="*/ 1161099 h 1165219"/>
                <a:gd name="connsiteX2" fmla="*/ 333614 w 1394927"/>
                <a:gd name="connsiteY2" fmla="*/ 1164691 h 1165219"/>
                <a:gd name="connsiteX3" fmla="*/ 45679 w 1394927"/>
                <a:gd name="connsiteY3" fmla="*/ 387854 h 1165219"/>
                <a:gd name="connsiteX4" fmla="*/ 1380758 w 1394927"/>
                <a:gd name="connsiteY4" fmla="*/ 31473 h 1165219"/>
                <a:gd name="connsiteX0" fmla="*/ 1380758 w 1394868"/>
                <a:gd name="connsiteY0" fmla="*/ 31473 h 1165219"/>
                <a:gd name="connsiteX1" fmla="*/ 713489 w 1394868"/>
                <a:gd name="connsiteY1" fmla="*/ 1161099 h 1165219"/>
                <a:gd name="connsiteX2" fmla="*/ 333614 w 1394868"/>
                <a:gd name="connsiteY2" fmla="*/ 1164691 h 1165219"/>
                <a:gd name="connsiteX3" fmla="*/ 45679 w 1394868"/>
                <a:gd name="connsiteY3" fmla="*/ 387854 h 1165219"/>
                <a:gd name="connsiteX4" fmla="*/ 1380758 w 1394868"/>
                <a:gd name="connsiteY4" fmla="*/ 31473 h 1165219"/>
                <a:gd name="connsiteX0" fmla="*/ 1380758 w 1394867"/>
                <a:gd name="connsiteY0" fmla="*/ 31891 h 1168661"/>
                <a:gd name="connsiteX1" fmla="*/ 713490 w 1394867"/>
                <a:gd name="connsiteY1" fmla="*/ 1168661 h 1168661"/>
                <a:gd name="connsiteX2" fmla="*/ 333614 w 1394867"/>
                <a:gd name="connsiteY2" fmla="*/ 1165109 h 1168661"/>
                <a:gd name="connsiteX3" fmla="*/ 45679 w 1394867"/>
                <a:gd name="connsiteY3" fmla="*/ 388272 h 1168661"/>
                <a:gd name="connsiteX4" fmla="*/ 1380758 w 1394867"/>
                <a:gd name="connsiteY4" fmla="*/ 31891 h 1168661"/>
                <a:gd name="connsiteX0" fmla="*/ 1380758 w 1394867"/>
                <a:gd name="connsiteY0" fmla="*/ 31753 h 1166142"/>
                <a:gd name="connsiteX1" fmla="*/ 713490 w 1394867"/>
                <a:gd name="connsiteY1" fmla="*/ 1166142 h 1166142"/>
                <a:gd name="connsiteX2" fmla="*/ 333614 w 1394867"/>
                <a:gd name="connsiteY2" fmla="*/ 1164971 h 1166142"/>
                <a:gd name="connsiteX3" fmla="*/ 45679 w 1394867"/>
                <a:gd name="connsiteY3" fmla="*/ 388134 h 1166142"/>
                <a:gd name="connsiteX4" fmla="*/ 1380758 w 1394867"/>
                <a:gd name="connsiteY4" fmla="*/ 31753 h 1166142"/>
                <a:gd name="connsiteX0" fmla="*/ 1426496 w 1439746"/>
                <a:gd name="connsiteY0" fmla="*/ 20793 h 1410555"/>
                <a:gd name="connsiteX1" fmla="*/ 716147 w 1439746"/>
                <a:gd name="connsiteY1" fmla="*/ 1410555 h 1410555"/>
                <a:gd name="connsiteX2" fmla="*/ 336271 w 1439746"/>
                <a:gd name="connsiteY2" fmla="*/ 1409384 h 1410555"/>
                <a:gd name="connsiteX3" fmla="*/ 48336 w 1439746"/>
                <a:gd name="connsiteY3" fmla="*/ 632547 h 1410555"/>
                <a:gd name="connsiteX4" fmla="*/ 1426496 w 1439746"/>
                <a:gd name="connsiteY4" fmla="*/ 20793 h 1410555"/>
                <a:gd name="connsiteX0" fmla="*/ 1426496 w 1455905"/>
                <a:gd name="connsiteY0" fmla="*/ 64406 h 1454168"/>
                <a:gd name="connsiteX1" fmla="*/ 716147 w 1455905"/>
                <a:gd name="connsiteY1" fmla="*/ 1454168 h 1454168"/>
                <a:gd name="connsiteX2" fmla="*/ 336271 w 1455905"/>
                <a:gd name="connsiteY2" fmla="*/ 1452997 h 1454168"/>
                <a:gd name="connsiteX3" fmla="*/ 48336 w 1455905"/>
                <a:gd name="connsiteY3" fmla="*/ 676160 h 1454168"/>
                <a:gd name="connsiteX4" fmla="*/ 1426496 w 1455905"/>
                <a:gd name="connsiteY4" fmla="*/ 64406 h 1454168"/>
                <a:gd name="connsiteX0" fmla="*/ 1534555 w 1552021"/>
                <a:gd name="connsiteY0" fmla="*/ 55143 h 1444905"/>
                <a:gd name="connsiteX1" fmla="*/ 824206 w 1552021"/>
                <a:gd name="connsiteY1" fmla="*/ 1444905 h 1444905"/>
                <a:gd name="connsiteX2" fmla="*/ 444330 w 1552021"/>
                <a:gd name="connsiteY2" fmla="*/ 1443734 h 1444905"/>
                <a:gd name="connsiteX3" fmla="*/ 39463 w 1552021"/>
                <a:gd name="connsiteY3" fmla="*/ 390930 h 1444905"/>
                <a:gd name="connsiteX4" fmla="*/ 1534555 w 1552021"/>
                <a:gd name="connsiteY4" fmla="*/ 55143 h 144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21" h="1444905">
                  <a:moveTo>
                    <a:pt x="1534555" y="55143"/>
                  </a:moveTo>
                  <a:cubicBezTo>
                    <a:pt x="1665346" y="230806"/>
                    <a:pt x="1025223" y="1293893"/>
                    <a:pt x="824206" y="1444905"/>
                  </a:cubicBezTo>
                  <a:lnTo>
                    <a:pt x="444330" y="1443734"/>
                  </a:lnTo>
                  <a:cubicBezTo>
                    <a:pt x="357579" y="1348386"/>
                    <a:pt x="-142241" y="622362"/>
                    <a:pt x="39463" y="390930"/>
                  </a:cubicBezTo>
                  <a:cubicBezTo>
                    <a:pt x="221167" y="159498"/>
                    <a:pt x="1403765" y="-120520"/>
                    <a:pt x="1534555" y="55143"/>
                  </a:cubicBezTo>
                  <a:close/>
                </a:path>
              </a:pathLst>
            </a:custGeom>
            <a:solidFill>
              <a:srgbClr val="049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D0ABFD1-8BA5-4639-8F31-8F333BF5B255}"/>
                </a:ext>
              </a:extLst>
            </p:cNvPr>
            <p:cNvSpPr/>
            <p:nvPr/>
          </p:nvSpPr>
          <p:spPr>
            <a:xfrm>
              <a:off x="3449880" y="4767088"/>
              <a:ext cx="763720" cy="469449"/>
            </a:xfrm>
            <a:custGeom>
              <a:avLst/>
              <a:gdLst>
                <a:gd name="connsiteX0" fmla="*/ 7853 w 773538"/>
                <a:gd name="connsiteY0" fmla="*/ 438271 h 606808"/>
                <a:gd name="connsiteX1" fmla="*/ 213007 w 773538"/>
                <a:gd name="connsiteY1" fmla="*/ 587740 h 606808"/>
                <a:gd name="connsiteX2" fmla="*/ 640899 w 773538"/>
                <a:gd name="connsiteY2" fmla="*/ 593601 h 606808"/>
                <a:gd name="connsiteX3" fmla="*/ 758130 w 773538"/>
                <a:gd name="connsiteY3" fmla="*/ 485163 h 606808"/>
                <a:gd name="connsiteX4" fmla="*/ 740545 w 773538"/>
                <a:gd name="connsiteY4" fmla="*/ 291732 h 606808"/>
                <a:gd name="connsiteX5" fmla="*/ 470915 w 773538"/>
                <a:gd name="connsiteY5" fmla="*/ 1586 h 606808"/>
                <a:gd name="connsiteX6" fmla="*/ 7853 w 773538"/>
                <a:gd name="connsiteY6" fmla="*/ 438271 h 606808"/>
                <a:gd name="connsiteX0" fmla="*/ 8771 w 774456"/>
                <a:gd name="connsiteY0" fmla="*/ 328924 h 497461"/>
                <a:gd name="connsiteX1" fmla="*/ 213925 w 774456"/>
                <a:gd name="connsiteY1" fmla="*/ 478393 h 497461"/>
                <a:gd name="connsiteX2" fmla="*/ 641817 w 774456"/>
                <a:gd name="connsiteY2" fmla="*/ 484254 h 497461"/>
                <a:gd name="connsiteX3" fmla="*/ 759048 w 774456"/>
                <a:gd name="connsiteY3" fmla="*/ 375816 h 497461"/>
                <a:gd name="connsiteX4" fmla="*/ 741463 w 774456"/>
                <a:gd name="connsiteY4" fmla="*/ 182385 h 497461"/>
                <a:gd name="connsiteX5" fmla="*/ 490714 w 774456"/>
                <a:gd name="connsiteY5" fmla="*/ 2830 h 497461"/>
                <a:gd name="connsiteX6" fmla="*/ 8771 w 774456"/>
                <a:gd name="connsiteY6" fmla="*/ 328924 h 497461"/>
                <a:gd name="connsiteX0" fmla="*/ 8905 w 774590"/>
                <a:gd name="connsiteY0" fmla="*/ 326281 h 494818"/>
                <a:gd name="connsiteX1" fmla="*/ 214059 w 774590"/>
                <a:gd name="connsiteY1" fmla="*/ 475750 h 494818"/>
                <a:gd name="connsiteX2" fmla="*/ 641951 w 774590"/>
                <a:gd name="connsiteY2" fmla="*/ 481611 h 494818"/>
                <a:gd name="connsiteX3" fmla="*/ 759182 w 774590"/>
                <a:gd name="connsiteY3" fmla="*/ 373173 h 494818"/>
                <a:gd name="connsiteX4" fmla="*/ 741597 w 774590"/>
                <a:gd name="connsiteY4" fmla="*/ 179742 h 494818"/>
                <a:gd name="connsiteX5" fmla="*/ 493545 w 774590"/>
                <a:gd name="connsiteY5" fmla="*/ 2884 h 494818"/>
                <a:gd name="connsiteX6" fmla="*/ 8905 w 774590"/>
                <a:gd name="connsiteY6" fmla="*/ 326281 h 494818"/>
                <a:gd name="connsiteX0" fmla="*/ 9849 w 753956"/>
                <a:gd name="connsiteY0" fmla="*/ 323804 h 495201"/>
                <a:gd name="connsiteX1" fmla="*/ 193425 w 753956"/>
                <a:gd name="connsiteY1" fmla="*/ 475970 h 495201"/>
                <a:gd name="connsiteX2" fmla="*/ 621317 w 753956"/>
                <a:gd name="connsiteY2" fmla="*/ 481831 h 495201"/>
                <a:gd name="connsiteX3" fmla="*/ 738548 w 753956"/>
                <a:gd name="connsiteY3" fmla="*/ 373393 h 495201"/>
                <a:gd name="connsiteX4" fmla="*/ 720963 w 753956"/>
                <a:gd name="connsiteY4" fmla="*/ 179962 h 495201"/>
                <a:gd name="connsiteX5" fmla="*/ 472911 w 753956"/>
                <a:gd name="connsiteY5" fmla="*/ 3104 h 495201"/>
                <a:gd name="connsiteX6" fmla="*/ 9849 w 753956"/>
                <a:gd name="connsiteY6" fmla="*/ 323804 h 495201"/>
                <a:gd name="connsiteX0" fmla="*/ 12459 w 713408"/>
                <a:gd name="connsiteY0" fmla="*/ 323804 h 495201"/>
                <a:gd name="connsiteX1" fmla="*/ 152877 w 713408"/>
                <a:gd name="connsiteY1" fmla="*/ 475970 h 495201"/>
                <a:gd name="connsiteX2" fmla="*/ 580769 w 713408"/>
                <a:gd name="connsiteY2" fmla="*/ 481831 h 495201"/>
                <a:gd name="connsiteX3" fmla="*/ 698000 w 713408"/>
                <a:gd name="connsiteY3" fmla="*/ 373393 h 495201"/>
                <a:gd name="connsiteX4" fmla="*/ 680415 w 713408"/>
                <a:gd name="connsiteY4" fmla="*/ 179962 h 495201"/>
                <a:gd name="connsiteX5" fmla="*/ 432363 w 713408"/>
                <a:gd name="connsiteY5" fmla="*/ 3104 h 495201"/>
                <a:gd name="connsiteX6" fmla="*/ 12459 w 713408"/>
                <a:gd name="connsiteY6" fmla="*/ 323804 h 495201"/>
                <a:gd name="connsiteX0" fmla="*/ 28315 w 629462"/>
                <a:gd name="connsiteY0" fmla="*/ 321008 h 495267"/>
                <a:gd name="connsiteX1" fmla="*/ 68931 w 629462"/>
                <a:gd name="connsiteY1" fmla="*/ 475872 h 495267"/>
                <a:gd name="connsiteX2" fmla="*/ 496823 w 629462"/>
                <a:gd name="connsiteY2" fmla="*/ 481733 h 495267"/>
                <a:gd name="connsiteX3" fmla="*/ 614054 w 629462"/>
                <a:gd name="connsiteY3" fmla="*/ 373295 h 495267"/>
                <a:gd name="connsiteX4" fmla="*/ 596469 w 629462"/>
                <a:gd name="connsiteY4" fmla="*/ 179864 h 495267"/>
                <a:gd name="connsiteX5" fmla="*/ 348417 w 629462"/>
                <a:gd name="connsiteY5" fmla="*/ 3006 h 495267"/>
                <a:gd name="connsiteX6" fmla="*/ 28315 w 629462"/>
                <a:gd name="connsiteY6" fmla="*/ 321008 h 495267"/>
                <a:gd name="connsiteX0" fmla="*/ 15154 w 686432"/>
                <a:gd name="connsiteY0" fmla="*/ 329398 h 495075"/>
                <a:gd name="connsiteX1" fmla="*/ 125901 w 686432"/>
                <a:gd name="connsiteY1" fmla="*/ 476169 h 495075"/>
                <a:gd name="connsiteX2" fmla="*/ 553793 w 686432"/>
                <a:gd name="connsiteY2" fmla="*/ 482030 h 495075"/>
                <a:gd name="connsiteX3" fmla="*/ 671024 w 686432"/>
                <a:gd name="connsiteY3" fmla="*/ 373592 h 495075"/>
                <a:gd name="connsiteX4" fmla="*/ 653439 w 686432"/>
                <a:gd name="connsiteY4" fmla="*/ 180161 h 495075"/>
                <a:gd name="connsiteX5" fmla="*/ 405387 w 686432"/>
                <a:gd name="connsiteY5" fmla="*/ 3303 h 495075"/>
                <a:gd name="connsiteX6" fmla="*/ 15154 w 686432"/>
                <a:gd name="connsiteY6" fmla="*/ 329398 h 495075"/>
                <a:gd name="connsiteX0" fmla="*/ 14058 w 696125"/>
                <a:gd name="connsiteY0" fmla="*/ 351816 h 494657"/>
                <a:gd name="connsiteX1" fmla="*/ 135594 w 696125"/>
                <a:gd name="connsiteY1" fmla="*/ 477008 h 494657"/>
                <a:gd name="connsiteX2" fmla="*/ 563486 w 696125"/>
                <a:gd name="connsiteY2" fmla="*/ 482869 h 494657"/>
                <a:gd name="connsiteX3" fmla="*/ 680717 w 696125"/>
                <a:gd name="connsiteY3" fmla="*/ 374431 h 494657"/>
                <a:gd name="connsiteX4" fmla="*/ 663132 w 696125"/>
                <a:gd name="connsiteY4" fmla="*/ 181000 h 494657"/>
                <a:gd name="connsiteX5" fmla="*/ 415080 w 696125"/>
                <a:gd name="connsiteY5" fmla="*/ 4142 h 494657"/>
                <a:gd name="connsiteX6" fmla="*/ 14058 w 696125"/>
                <a:gd name="connsiteY6" fmla="*/ 351816 h 494657"/>
                <a:gd name="connsiteX0" fmla="*/ 12659 w 694726"/>
                <a:gd name="connsiteY0" fmla="*/ 359696 h 502537"/>
                <a:gd name="connsiteX1" fmla="*/ 134195 w 694726"/>
                <a:gd name="connsiteY1" fmla="*/ 484888 h 502537"/>
                <a:gd name="connsiteX2" fmla="*/ 562087 w 694726"/>
                <a:gd name="connsiteY2" fmla="*/ 490749 h 502537"/>
                <a:gd name="connsiteX3" fmla="*/ 679318 w 694726"/>
                <a:gd name="connsiteY3" fmla="*/ 382311 h 502537"/>
                <a:gd name="connsiteX4" fmla="*/ 661733 w 694726"/>
                <a:gd name="connsiteY4" fmla="*/ 188880 h 502537"/>
                <a:gd name="connsiteX5" fmla="*/ 392102 w 694726"/>
                <a:gd name="connsiteY5" fmla="*/ 3930 h 502537"/>
                <a:gd name="connsiteX6" fmla="*/ 12659 w 694726"/>
                <a:gd name="connsiteY6" fmla="*/ 359696 h 502537"/>
                <a:gd name="connsiteX0" fmla="*/ 3998 w 976145"/>
                <a:gd name="connsiteY0" fmla="*/ 160768 h 511622"/>
                <a:gd name="connsiteX1" fmla="*/ 415614 w 976145"/>
                <a:gd name="connsiteY1" fmla="*/ 481099 h 511622"/>
                <a:gd name="connsiteX2" fmla="*/ 843506 w 976145"/>
                <a:gd name="connsiteY2" fmla="*/ 486960 h 511622"/>
                <a:gd name="connsiteX3" fmla="*/ 960737 w 976145"/>
                <a:gd name="connsiteY3" fmla="*/ 378522 h 511622"/>
                <a:gd name="connsiteX4" fmla="*/ 943152 w 976145"/>
                <a:gd name="connsiteY4" fmla="*/ 185091 h 511622"/>
                <a:gd name="connsiteX5" fmla="*/ 673521 w 976145"/>
                <a:gd name="connsiteY5" fmla="*/ 141 h 511622"/>
                <a:gd name="connsiteX6" fmla="*/ 3998 w 976145"/>
                <a:gd name="connsiteY6" fmla="*/ 160768 h 511622"/>
                <a:gd name="connsiteX0" fmla="*/ 24020 w 996167"/>
                <a:gd name="connsiteY0" fmla="*/ 160759 h 492828"/>
                <a:gd name="connsiteX1" fmla="*/ 216307 w 996167"/>
                <a:gd name="connsiteY1" fmla="*/ 444172 h 492828"/>
                <a:gd name="connsiteX2" fmla="*/ 863528 w 996167"/>
                <a:gd name="connsiteY2" fmla="*/ 486951 h 492828"/>
                <a:gd name="connsiteX3" fmla="*/ 980759 w 996167"/>
                <a:gd name="connsiteY3" fmla="*/ 378513 h 492828"/>
                <a:gd name="connsiteX4" fmla="*/ 963174 w 996167"/>
                <a:gd name="connsiteY4" fmla="*/ 185082 h 492828"/>
                <a:gd name="connsiteX5" fmla="*/ 693543 w 996167"/>
                <a:gd name="connsiteY5" fmla="*/ 132 h 492828"/>
                <a:gd name="connsiteX6" fmla="*/ 24020 w 996167"/>
                <a:gd name="connsiteY6" fmla="*/ 160759 h 492828"/>
                <a:gd name="connsiteX0" fmla="*/ 24020 w 977689"/>
                <a:gd name="connsiteY0" fmla="*/ 160759 h 507143"/>
                <a:gd name="connsiteX1" fmla="*/ 216307 w 977689"/>
                <a:gd name="connsiteY1" fmla="*/ 444172 h 507143"/>
                <a:gd name="connsiteX2" fmla="*/ 863528 w 977689"/>
                <a:gd name="connsiteY2" fmla="*/ 486951 h 507143"/>
                <a:gd name="connsiteX3" fmla="*/ 963174 w 977689"/>
                <a:gd name="connsiteY3" fmla="*/ 185082 h 507143"/>
                <a:gd name="connsiteX4" fmla="*/ 693543 w 977689"/>
                <a:gd name="connsiteY4" fmla="*/ 132 h 507143"/>
                <a:gd name="connsiteX5" fmla="*/ 24020 w 977689"/>
                <a:gd name="connsiteY5" fmla="*/ 160759 h 507143"/>
                <a:gd name="connsiteX0" fmla="*/ 24020 w 975464"/>
                <a:gd name="connsiteY0" fmla="*/ 160759 h 487044"/>
                <a:gd name="connsiteX1" fmla="*/ 216307 w 975464"/>
                <a:gd name="connsiteY1" fmla="*/ 444172 h 487044"/>
                <a:gd name="connsiteX2" fmla="*/ 863528 w 975464"/>
                <a:gd name="connsiteY2" fmla="*/ 486951 h 487044"/>
                <a:gd name="connsiteX3" fmla="*/ 963174 w 975464"/>
                <a:gd name="connsiteY3" fmla="*/ 185082 h 487044"/>
                <a:gd name="connsiteX4" fmla="*/ 693543 w 975464"/>
                <a:gd name="connsiteY4" fmla="*/ 132 h 487044"/>
                <a:gd name="connsiteX5" fmla="*/ 24020 w 975464"/>
                <a:gd name="connsiteY5" fmla="*/ 160759 h 487044"/>
                <a:gd name="connsiteX0" fmla="*/ 24020 w 975462"/>
                <a:gd name="connsiteY0" fmla="*/ 160759 h 486968"/>
                <a:gd name="connsiteX1" fmla="*/ 216307 w 975462"/>
                <a:gd name="connsiteY1" fmla="*/ 444172 h 486968"/>
                <a:gd name="connsiteX2" fmla="*/ 863528 w 975462"/>
                <a:gd name="connsiteY2" fmla="*/ 486951 h 486968"/>
                <a:gd name="connsiteX3" fmla="*/ 963174 w 975462"/>
                <a:gd name="connsiteY3" fmla="*/ 185082 h 486968"/>
                <a:gd name="connsiteX4" fmla="*/ 693543 w 975462"/>
                <a:gd name="connsiteY4" fmla="*/ 132 h 486968"/>
                <a:gd name="connsiteX5" fmla="*/ 24020 w 975462"/>
                <a:gd name="connsiteY5" fmla="*/ 160759 h 486968"/>
                <a:gd name="connsiteX0" fmla="*/ 14882 w 1116904"/>
                <a:gd name="connsiteY0" fmla="*/ 113898 h 490557"/>
                <a:gd name="connsiteX1" fmla="*/ 357748 w 1116904"/>
                <a:gd name="connsiteY1" fmla="*/ 445850 h 490557"/>
                <a:gd name="connsiteX2" fmla="*/ 1004969 w 1116904"/>
                <a:gd name="connsiteY2" fmla="*/ 488629 h 490557"/>
                <a:gd name="connsiteX3" fmla="*/ 1104615 w 1116904"/>
                <a:gd name="connsiteY3" fmla="*/ 186760 h 490557"/>
                <a:gd name="connsiteX4" fmla="*/ 834984 w 1116904"/>
                <a:gd name="connsiteY4" fmla="*/ 1810 h 490557"/>
                <a:gd name="connsiteX5" fmla="*/ 14882 w 1116904"/>
                <a:gd name="connsiteY5" fmla="*/ 113898 h 490557"/>
                <a:gd name="connsiteX0" fmla="*/ 14882 w 1129214"/>
                <a:gd name="connsiteY0" fmla="*/ 113898 h 494090"/>
                <a:gd name="connsiteX1" fmla="*/ 357748 w 1129214"/>
                <a:gd name="connsiteY1" fmla="*/ 445850 h 494090"/>
                <a:gd name="connsiteX2" fmla="*/ 1004969 w 1129214"/>
                <a:gd name="connsiteY2" fmla="*/ 488629 h 494090"/>
                <a:gd name="connsiteX3" fmla="*/ 1104615 w 1129214"/>
                <a:gd name="connsiteY3" fmla="*/ 186760 h 494090"/>
                <a:gd name="connsiteX4" fmla="*/ 834984 w 1129214"/>
                <a:gd name="connsiteY4" fmla="*/ 1810 h 494090"/>
                <a:gd name="connsiteX5" fmla="*/ 14882 w 1129214"/>
                <a:gd name="connsiteY5" fmla="*/ 113898 h 494090"/>
                <a:gd name="connsiteX0" fmla="*/ 8789 w 1123121"/>
                <a:gd name="connsiteY0" fmla="*/ 146993 h 527185"/>
                <a:gd name="connsiteX1" fmla="*/ 351655 w 1123121"/>
                <a:gd name="connsiteY1" fmla="*/ 478945 h 527185"/>
                <a:gd name="connsiteX2" fmla="*/ 998876 w 1123121"/>
                <a:gd name="connsiteY2" fmla="*/ 521724 h 527185"/>
                <a:gd name="connsiteX3" fmla="*/ 1098522 w 1123121"/>
                <a:gd name="connsiteY3" fmla="*/ 219855 h 527185"/>
                <a:gd name="connsiteX4" fmla="*/ 695261 w 1123121"/>
                <a:gd name="connsiteY4" fmla="*/ 1252 h 527185"/>
                <a:gd name="connsiteX5" fmla="*/ 8789 w 1123121"/>
                <a:gd name="connsiteY5" fmla="*/ 146993 h 527185"/>
                <a:gd name="connsiteX0" fmla="*/ 8789 w 1123121"/>
                <a:gd name="connsiteY0" fmla="*/ 146993 h 527185"/>
                <a:gd name="connsiteX1" fmla="*/ 351655 w 1123121"/>
                <a:gd name="connsiteY1" fmla="*/ 478945 h 527185"/>
                <a:gd name="connsiteX2" fmla="*/ 998876 w 1123121"/>
                <a:gd name="connsiteY2" fmla="*/ 521724 h 527185"/>
                <a:gd name="connsiteX3" fmla="*/ 1098522 w 1123121"/>
                <a:gd name="connsiteY3" fmla="*/ 219855 h 527185"/>
                <a:gd name="connsiteX4" fmla="*/ 695261 w 1123121"/>
                <a:gd name="connsiteY4" fmla="*/ 1252 h 527185"/>
                <a:gd name="connsiteX5" fmla="*/ 8789 w 1123121"/>
                <a:gd name="connsiteY5" fmla="*/ 146993 h 527185"/>
                <a:gd name="connsiteX0" fmla="*/ 408 w 1114740"/>
                <a:gd name="connsiteY0" fmla="*/ 146877 h 527069"/>
                <a:gd name="connsiteX1" fmla="*/ 343274 w 1114740"/>
                <a:gd name="connsiteY1" fmla="*/ 478829 h 527069"/>
                <a:gd name="connsiteX2" fmla="*/ 990495 w 1114740"/>
                <a:gd name="connsiteY2" fmla="*/ 521608 h 527069"/>
                <a:gd name="connsiteX3" fmla="*/ 1090141 w 1114740"/>
                <a:gd name="connsiteY3" fmla="*/ 219739 h 527069"/>
                <a:gd name="connsiteX4" fmla="*/ 686880 w 1114740"/>
                <a:gd name="connsiteY4" fmla="*/ 1136 h 527069"/>
                <a:gd name="connsiteX5" fmla="*/ 408 w 1114740"/>
                <a:gd name="connsiteY5" fmla="*/ 146877 h 527069"/>
                <a:gd name="connsiteX0" fmla="*/ 406 w 1114738"/>
                <a:gd name="connsiteY0" fmla="*/ 146877 h 527069"/>
                <a:gd name="connsiteX1" fmla="*/ 343272 w 1114738"/>
                <a:gd name="connsiteY1" fmla="*/ 478829 h 527069"/>
                <a:gd name="connsiteX2" fmla="*/ 990493 w 1114738"/>
                <a:gd name="connsiteY2" fmla="*/ 521608 h 527069"/>
                <a:gd name="connsiteX3" fmla="*/ 1090139 w 1114738"/>
                <a:gd name="connsiteY3" fmla="*/ 219739 h 527069"/>
                <a:gd name="connsiteX4" fmla="*/ 686878 w 1114738"/>
                <a:gd name="connsiteY4" fmla="*/ 1136 h 527069"/>
                <a:gd name="connsiteX5" fmla="*/ 406 w 1114738"/>
                <a:gd name="connsiteY5" fmla="*/ 146877 h 527069"/>
                <a:gd name="connsiteX0" fmla="*/ 406 w 1111656"/>
                <a:gd name="connsiteY0" fmla="*/ 146877 h 527069"/>
                <a:gd name="connsiteX1" fmla="*/ 343272 w 1111656"/>
                <a:gd name="connsiteY1" fmla="*/ 478829 h 527069"/>
                <a:gd name="connsiteX2" fmla="*/ 990493 w 1111656"/>
                <a:gd name="connsiteY2" fmla="*/ 521608 h 527069"/>
                <a:gd name="connsiteX3" fmla="*/ 1090139 w 1111656"/>
                <a:gd name="connsiteY3" fmla="*/ 219739 h 527069"/>
                <a:gd name="connsiteX4" fmla="*/ 686878 w 1111656"/>
                <a:gd name="connsiteY4" fmla="*/ 1136 h 527069"/>
                <a:gd name="connsiteX5" fmla="*/ 406 w 1111656"/>
                <a:gd name="connsiteY5" fmla="*/ 146877 h 527069"/>
                <a:gd name="connsiteX0" fmla="*/ 406 w 1104077"/>
                <a:gd name="connsiteY0" fmla="*/ 146877 h 527069"/>
                <a:gd name="connsiteX1" fmla="*/ 343272 w 1104077"/>
                <a:gd name="connsiteY1" fmla="*/ 478829 h 527069"/>
                <a:gd name="connsiteX2" fmla="*/ 990493 w 1104077"/>
                <a:gd name="connsiteY2" fmla="*/ 521608 h 527069"/>
                <a:gd name="connsiteX3" fmla="*/ 1090139 w 1104077"/>
                <a:gd name="connsiteY3" fmla="*/ 219739 h 527069"/>
                <a:gd name="connsiteX4" fmla="*/ 686878 w 1104077"/>
                <a:gd name="connsiteY4" fmla="*/ 1136 h 527069"/>
                <a:gd name="connsiteX5" fmla="*/ 406 w 1104077"/>
                <a:gd name="connsiteY5" fmla="*/ 146877 h 527069"/>
                <a:gd name="connsiteX0" fmla="*/ 406 w 1106296"/>
                <a:gd name="connsiteY0" fmla="*/ 146877 h 527069"/>
                <a:gd name="connsiteX1" fmla="*/ 343272 w 1106296"/>
                <a:gd name="connsiteY1" fmla="*/ 478829 h 527069"/>
                <a:gd name="connsiteX2" fmla="*/ 990493 w 1106296"/>
                <a:gd name="connsiteY2" fmla="*/ 521608 h 527069"/>
                <a:gd name="connsiteX3" fmla="*/ 1090139 w 1106296"/>
                <a:gd name="connsiteY3" fmla="*/ 219739 h 527069"/>
                <a:gd name="connsiteX4" fmla="*/ 686878 w 1106296"/>
                <a:gd name="connsiteY4" fmla="*/ 1136 h 527069"/>
                <a:gd name="connsiteX5" fmla="*/ 406 w 1106296"/>
                <a:gd name="connsiteY5" fmla="*/ 146877 h 527069"/>
                <a:gd name="connsiteX0" fmla="*/ 409 w 1109360"/>
                <a:gd name="connsiteY0" fmla="*/ 146877 h 532183"/>
                <a:gd name="connsiteX1" fmla="*/ 343275 w 1109360"/>
                <a:gd name="connsiteY1" fmla="*/ 478829 h 532183"/>
                <a:gd name="connsiteX2" fmla="*/ 1001275 w 1109360"/>
                <a:gd name="connsiteY2" fmla="*/ 528304 h 532183"/>
                <a:gd name="connsiteX3" fmla="*/ 1090142 w 1109360"/>
                <a:gd name="connsiteY3" fmla="*/ 219739 h 532183"/>
                <a:gd name="connsiteX4" fmla="*/ 686881 w 1109360"/>
                <a:gd name="connsiteY4" fmla="*/ 1136 h 532183"/>
                <a:gd name="connsiteX5" fmla="*/ 409 w 1109360"/>
                <a:gd name="connsiteY5" fmla="*/ 146877 h 532183"/>
                <a:gd name="connsiteX0" fmla="*/ 409 w 1109362"/>
                <a:gd name="connsiteY0" fmla="*/ 146877 h 528626"/>
                <a:gd name="connsiteX1" fmla="*/ 343275 w 1109362"/>
                <a:gd name="connsiteY1" fmla="*/ 478829 h 528626"/>
                <a:gd name="connsiteX2" fmla="*/ 1001275 w 1109362"/>
                <a:gd name="connsiteY2" fmla="*/ 528304 h 528626"/>
                <a:gd name="connsiteX3" fmla="*/ 1090142 w 1109362"/>
                <a:gd name="connsiteY3" fmla="*/ 219739 h 528626"/>
                <a:gd name="connsiteX4" fmla="*/ 686881 w 1109362"/>
                <a:gd name="connsiteY4" fmla="*/ 1136 h 528626"/>
                <a:gd name="connsiteX5" fmla="*/ 409 w 1109362"/>
                <a:gd name="connsiteY5" fmla="*/ 146877 h 528626"/>
                <a:gd name="connsiteX0" fmla="*/ 409 w 1109360"/>
                <a:gd name="connsiteY0" fmla="*/ 146877 h 525498"/>
                <a:gd name="connsiteX1" fmla="*/ 343275 w 1109360"/>
                <a:gd name="connsiteY1" fmla="*/ 478829 h 525498"/>
                <a:gd name="connsiteX2" fmla="*/ 1001275 w 1109360"/>
                <a:gd name="connsiteY2" fmla="*/ 524287 h 525498"/>
                <a:gd name="connsiteX3" fmla="*/ 1090142 w 1109360"/>
                <a:gd name="connsiteY3" fmla="*/ 219739 h 525498"/>
                <a:gd name="connsiteX4" fmla="*/ 686881 w 1109360"/>
                <a:gd name="connsiteY4" fmla="*/ 1136 h 525498"/>
                <a:gd name="connsiteX5" fmla="*/ 409 w 1109360"/>
                <a:gd name="connsiteY5" fmla="*/ 146877 h 525498"/>
                <a:gd name="connsiteX0" fmla="*/ 409 w 1109362"/>
                <a:gd name="connsiteY0" fmla="*/ 146877 h 527870"/>
                <a:gd name="connsiteX1" fmla="*/ 343275 w 1109362"/>
                <a:gd name="connsiteY1" fmla="*/ 478829 h 527870"/>
                <a:gd name="connsiteX2" fmla="*/ 1001275 w 1109362"/>
                <a:gd name="connsiteY2" fmla="*/ 524287 h 527870"/>
                <a:gd name="connsiteX3" fmla="*/ 1090142 w 1109362"/>
                <a:gd name="connsiteY3" fmla="*/ 219739 h 527870"/>
                <a:gd name="connsiteX4" fmla="*/ 686881 w 1109362"/>
                <a:gd name="connsiteY4" fmla="*/ 1136 h 527870"/>
                <a:gd name="connsiteX5" fmla="*/ 409 w 1109362"/>
                <a:gd name="connsiteY5" fmla="*/ 146877 h 527870"/>
                <a:gd name="connsiteX0" fmla="*/ 355 w 1109306"/>
                <a:gd name="connsiteY0" fmla="*/ 146877 h 528906"/>
                <a:gd name="connsiteX1" fmla="*/ 343221 w 1109306"/>
                <a:gd name="connsiteY1" fmla="*/ 478829 h 528906"/>
                <a:gd name="connsiteX2" fmla="*/ 1001221 w 1109306"/>
                <a:gd name="connsiteY2" fmla="*/ 524287 h 528906"/>
                <a:gd name="connsiteX3" fmla="*/ 1090088 w 1109306"/>
                <a:gd name="connsiteY3" fmla="*/ 219739 h 528906"/>
                <a:gd name="connsiteX4" fmla="*/ 686827 w 1109306"/>
                <a:gd name="connsiteY4" fmla="*/ 1136 h 528906"/>
                <a:gd name="connsiteX5" fmla="*/ 355 w 1109306"/>
                <a:gd name="connsiteY5" fmla="*/ 146877 h 528906"/>
                <a:gd name="connsiteX0" fmla="*/ 355 w 1145236"/>
                <a:gd name="connsiteY0" fmla="*/ 140467 h 528429"/>
                <a:gd name="connsiteX1" fmla="*/ 379150 w 1145236"/>
                <a:gd name="connsiteY1" fmla="*/ 479114 h 528429"/>
                <a:gd name="connsiteX2" fmla="*/ 1037150 w 1145236"/>
                <a:gd name="connsiteY2" fmla="*/ 524572 h 528429"/>
                <a:gd name="connsiteX3" fmla="*/ 1126017 w 1145236"/>
                <a:gd name="connsiteY3" fmla="*/ 220024 h 528429"/>
                <a:gd name="connsiteX4" fmla="*/ 722756 w 1145236"/>
                <a:gd name="connsiteY4" fmla="*/ 1421 h 528429"/>
                <a:gd name="connsiteX5" fmla="*/ 355 w 1145236"/>
                <a:gd name="connsiteY5" fmla="*/ 140467 h 528429"/>
                <a:gd name="connsiteX0" fmla="*/ 8860 w 1153741"/>
                <a:gd name="connsiteY0" fmla="*/ 147615 h 535578"/>
                <a:gd name="connsiteX1" fmla="*/ 387655 w 1153741"/>
                <a:gd name="connsiteY1" fmla="*/ 486262 h 535578"/>
                <a:gd name="connsiteX2" fmla="*/ 1045655 w 1153741"/>
                <a:gd name="connsiteY2" fmla="*/ 531720 h 535578"/>
                <a:gd name="connsiteX3" fmla="*/ 1134522 w 1153741"/>
                <a:gd name="connsiteY3" fmla="*/ 227172 h 535578"/>
                <a:gd name="connsiteX4" fmla="*/ 731261 w 1153741"/>
                <a:gd name="connsiteY4" fmla="*/ 8569 h 535578"/>
                <a:gd name="connsiteX5" fmla="*/ 8860 w 1153741"/>
                <a:gd name="connsiteY5" fmla="*/ 147615 h 535578"/>
                <a:gd name="connsiteX0" fmla="*/ 8860 w 1153741"/>
                <a:gd name="connsiteY0" fmla="*/ 147615 h 535578"/>
                <a:gd name="connsiteX1" fmla="*/ 387655 w 1153741"/>
                <a:gd name="connsiteY1" fmla="*/ 486262 h 535578"/>
                <a:gd name="connsiteX2" fmla="*/ 1045655 w 1153741"/>
                <a:gd name="connsiteY2" fmla="*/ 531720 h 535578"/>
                <a:gd name="connsiteX3" fmla="*/ 1134522 w 1153741"/>
                <a:gd name="connsiteY3" fmla="*/ 227172 h 535578"/>
                <a:gd name="connsiteX4" fmla="*/ 731261 w 1153741"/>
                <a:gd name="connsiteY4" fmla="*/ 8569 h 535578"/>
                <a:gd name="connsiteX5" fmla="*/ 8860 w 1153741"/>
                <a:gd name="connsiteY5" fmla="*/ 147615 h 535578"/>
                <a:gd name="connsiteX0" fmla="*/ 7995 w 1152876"/>
                <a:gd name="connsiteY0" fmla="*/ 140722 h 545198"/>
                <a:gd name="connsiteX1" fmla="*/ 386790 w 1152876"/>
                <a:gd name="connsiteY1" fmla="*/ 512210 h 545198"/>
                <a:gd name="connsiteX2" fmla="*/ 1044790 w 1152876"/>
                <a:gd name="connsiteY2" fmla="*/ 524827 h 545198"/>
                <a:gd name="connsiteX3" fmla="*/ 1133657 w 1152876"/>
                <a:gd name="connsiteY3" fmla="*/ 220279 h 545198"/>
                <a:gd name="connsiteX4" fmla="*/ 730396 w 1152876"/>
                <a:gd name="connsiteY4" fmla="*/ 1676 h 545198"/>
                <a:gd name="connsiteX5" fmla="*/ 7995 w 1152876"/>
                <a:gd name="connsiteY5" fmla="*/ 140722 h 545198"/>
                <a:gd name="connsiteX0" fmla="*/ 7995 w 1152876"/>
                <a:gd name="connsiteY0" fmla="*/ 140722 h 525383"/>
                <a:gd name="connsiteX1" fmla="*/ 386790 w 1152876"/>
                <a:gd name="connsiteY1" fmla="*/ 512210 h 525383"/>
                <a:gd name="connsiteX2" fmla="*/ 1044790 w 1152876"/>
                <a:gd name="connsiteY2" fmla="*/ 524827 h 525383"/>
                <a:gd name="connsiteX3" fmla="*/ 1133657 w 1152876"/>
                <a:gd name="connsiteY3" fmla="*/ 220279 h 525383"/>
                <a:gd name="connsiteX4" fmla="*/ 730396 w 1152876"/>
                <a:gd name="connsiteY4" fmla="*/ 1676 h 525383"/>
                <a:gd name="connsiteX5" fmla="*/ 7995 w 1152876"/>
                <a:gd name="connsiteY5" fmla="*/ 140722 h 525383"/>
                <a:gd name="connsiteX0" fmla="*/ 7995 w 1152876"/>
                <a:gd name="connsiteY0" fmla="*/ 140762 h 527745"/>
                <a:gd name="connsiteX1" fmla="*/ 386790 w 1152876"/>
                <a:gd name="connsiteY1" fmla="*/ 524350 h 527745"/>
                <a:gd name="connsiteX2" fmla="*/ 1044790 w 1152876"/>
                <a:gd name="connsiteY2" fmla="*/ 524867 h 527745"/>
                <a:gd name="connsiteX3" fmla="*/ 1133657 w 1152876"/>
                <a:gd name="connsiteY3" fmla="*/ 220319 h 527745"/>
                <a:gd name="connsiteX4" fmla="*/ 730396 w 1152876"/>
                <a:gd name="connsiteY4" fmla="*/ 1716 h 527745"/>
                <a:gd name="connsiteX5" fmla="*/ 7995 w 1152876"/>
                <a:gd name="connsiteY5" fmla="*/ 140762 h 527745"/>
                <a:gd name="connsiteX0" fmla="*/ 7995 w 1152876"/>
                <a:gd name="connsiteY0" fmla="*/ 140762 h 527087"/>
                <a:gd name="connsiteX1" fmla="*/ 386790 w 1152876"/>
                <a:gd name="connsiteY1" fmla="*/ 524350 h 527087"/>
                <a:gd name="connsiteX2" fmla="*/ 1044790 w 1152876"/>
                <a:gd name="connsiteY2" fmla="*/ 524867 h 527087"/>
                <a:gd name="connsiteX3" fmla="*/ 1133657 w 1152876"/>
                <a:gd name="connsiteY3" fmla="*/ 220319 h 527087"/>
                <a:gd name="connsiteX4" fmla="*/ 730396 w 1152876"/>
                <a:gd name="connsiteY4" fmla="*/ 1716 h 527087"/>
                <a:gd name="connsiteX5" fmla="*/ 7995 w 1152876"/>
                <a:gd name="connsiteY5" fmla="*/ 140762 h 527087"/>
                <a:gd name="connsiteX0" fmla="*/ 7995 w 1152876"/>
                <a:gd name="connsiteY0" fmla="*/ 140762 h 527087"/>
                <a:gd name="connsiteX1" fmla="*/ 386790 w 1152876"/>
                <a:gd name="connsiteY1" fmla="*/ 524351 h 527087"/>
                <a:gd name="connsiteX2" fmla="*/ 1044790 w 1152876"/>
                <a:gd name="connsiteY2" fmla="*/ 524867 h 527087"/>
                <a:gd name="connsiteX3" fmla="*/ 1133657 w 1152876"/>
                <a:gd name="connsiteY3" fmla="*/ 220319 h 527087"/>
                <a:gd name="connsiteX4" fmla="*/ 730396 w 1152876"/>
                <a:gd name="connsiteY4" fmla="*/ 1716 h 527087"/>
                <a:gd name="connsiteX5" fmla="*/ 7995 w 1152876"/>
                <a:gd name="connsiteY5" fmla="*/ 140762 h 527087"/>
                <a:gd name="connsiteX0" fmla="*/ 7416 w 1152297"/>
                <a:gd name="connsiteY0" fmla="*/ 140762 h 527087"/>
                <a:gd name="connsiteX1" fmla="*/ 395486 w 1152297"/>
                <a:gd name="connsiteY1" fmla="*/ 524351 h 527087"/>
                <a:gd name="connsiteX2" fmla="*/ 1044211 w 1152297"/>
                <a:gd name="connsiteY2" fmla="*/ 524867 h 527087"/>
                <a:gd name="connsiteX3" fmla="*/ 1133078 w 1152297"/>
                <a:gd name="connsiteY3" fmla="*/ 220319 h 527087"/>
                <a:gd name="connsiteX4" fmla="*/ 729817 w 1152297"/>
                <a:gd name="connsiteY4" fmla="*/ 1716 h 527087"/>
                <a:gd name="connsiteX5" fmla="*/ 7416 w 1152297"/>
                <a:gd name="connsiteY5" fmla="*/ 140762 h 527087"/>
                <a:gd name="connsiteX0" fmla="*/ 7416 w 1152297"/>
                <a:gd name="connsiteY0" fmla="*/ 144879 h 531204"/>
                <a:gd name="connsiteX1" fmla="*/ 395486 w 1152297"/>
                <a:gd name="connsiteY1" fmla="*/ 528468 h 531204"/>
                <a:gd name="connsiteX2" fmla="*/ 1044211 w 1152297"/>
                <a:gd name="connsiteY2" fmla="*/ 528984 h 531204"/>
                <a:gd name="connsiteX3" fmla="*/ 1133078 w 1152297"/>
                <a:gd name="connsiteY3" fmla="*/ 224436 h 531204"/>
                <a:gd name="connsiteX4" fmla="*/ 729817 w 1152297"/>
                <a:gd name="connsiteY4" fmla="*/ 5833 h 531204"/>
                <a:gd name="connsiteX5" fmla="*/ 7416 w 1152297"/>
                <a:gd name="connsiteY5" fmla="*/ 144879 h 5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2297" h="531204">
                  <a:moveTo>
                    <a:pt x="7416" y="144879"/>
                  </a:moveTo>
                  <a:cubicBezTo>
                    <a:pt x="-48306" y="231985"/>
                    <a:pt x="222687" y="464451"/>
                    <a:pt x="395486" y="528468"/>
                  </a:cubicBezTo>
                  <a:cubicBezTo>
                    <a:pt x="589155" y="531988"/>
                    <a:pt x="879574" y="532061"/>
                    <a:pt x="1044211" y="528984"/>
                  </a:cubicBezTo>
                  <a:cubicBezTo>
                    <a:pt x="1176515" y="449578"/>
                    <a:pt x="1161409" y="305572"/>
                    <a:pt x="1133078" y="224436"/>
                  </a:cubicBezTo>
                  <a:cubicBezTo>
                    <a:pt x="1104747" y="143300"/>
                    <a:pt x="917427" y="34295"/>
                    <a:pt x="729817" y="5833"/>
                  </a:cubicBezTo>
                  <a:cubicBezTo>
                    <a:pt x="542207" y="-22629"/>
                    <a:pt x="63138" y="57773"/>
                    <a:pt x="7416" y="144879"/>
                  </a:cubicBezTo>
                  <a:close/>
                </a:path>
              </a:pathLst>
            </a:custGeom>
            <a:solidFill>
              <a:srgbClr val="049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C12496-B432-4513-A8AE-F07AAF019DD8}"/>
                </a:ext>
              </a:extLst>
            </p:cNvPr>
            <p:cNvSpPr/>
            <p:nvPr/>
          </p:nvSpPr>
          <p:spPr>
            <a:xfrm>
              <a:off x="3064625" y="2712983"/>
              <a:ext cx="2889357" cy="2523553"/>
            </a:xfrm>
            <a:custGeom>
              <a:avLst/>
              <a:gdLst>
                <a:gd name="connsiteX0" fmla="*/ 1963541 w 3088750"/>
                <a:gd name="connsiteY0" fmla="*/ 2188 h 3000271"/>
                <a:gd name="connsiteX1" fmla="*/ 1018515 w 3088750"/>
                <a:gd name="connsiteY1" fmla="*/ 325946 h 3000271"/>
                <a:gd name="connsiteX2" fmla="*/ 322871 w 3088750"/>
                <a:gd name="connsiteY2" fmla="*/ 842210 h 3000271"/>
                <a:gd name="connsiteX3" fmla="*/ 3487 w 3088750"/>
                <a:gd name="connsiteY3" fmla="*/ 1472228 h 3000271"/>
                <a:gd name="connsiteX4" fmla="*/ 178492 w 3088750"/>
                <a:gd name="connsiteY4" fmla="*/ 2491631 h 3000271"/>
                <a:gd name="connsiteX5" fmla="*/ 567878 w 3088750"/>
                <a:gd name="connsiteY5" fmla="*/ 2999144 h 3000271"/>
                <a:gd name="connsiteX6" fmla="*/ 1049141 w 3088750"/>
                <a:gd name="connsiteY6" fmla="*/ 2614134 h 3000271"/>
                <a:gd name="connsiteX7" fmla="*/ 2278549 w 3088750"/>
                <a:gd name="connsiteY7" fmla="*/ 2137246 h 3000271"/>
                <a:gd name="connsiteX8" fmla="*/ 3009194 w 3088750"/>
                <a:gd name="connsiteY8" fmla="*/ 1209721 h 3000271"/>
                <a:gd name="connsiteX9" fmla="*/ 3039820 w 3088750"/>
                <a:gd name="connsiteY9" fmla="*/ 505326 h 3000271"/>
                <a:gd name="connsiteX10" fmla="*/ 2746687 w 3088750"/>
                <a:gd name="connsiteY10" fmla="*/ 199068 h 3000271"/>
                <a:gd name="connsiteX11" fmla="*/ 1963541 w 3088750"/>
                <a:gd name="connsiteY11" fmla="*/ 2188 h 3000271"/>
                <a:gd name="connsiteX0" fmla="*/ 1963541 w 3088750"/>
                <a:gd name="connsiteY0" fmla="*/ 2404 h 2987235"/>
                <a:gd name="connsiteX1" fmla="*/ 1018515 w 3088750"/>
                <a:gd name="connsiteY1" fmla="*/ 312910 h 2987235"/>
                <a:gd name="connsiteX2" fmla="*/ 322871 w 3088750"/>
                <a:gd name="connsiteY2" fmla="*/ 829174 h 2987235"/>
                <a:gd name="connsiteX3" fmla="*/ 3487 w 3088750"/>
                <a:gd name="connsiteY3" fmla="*/ 1459192 h 2987235"/>
                <a:gd name="connsiteX4" fmla="*/ 178492 w 3088750"/>
                <a:gd name="connsiteY4" fmla="*/ 2478595 h 2987235"/>
                <a:gd name="connsiteX5" fmla="*/ 567878 w 3088750"/>
                <a:gd name="connsiteY5" fmla="*/ 2986108 h 2987235"/>
                <a:gd name="connsiteX6" fmla="*/ 1049141 w 3088750"/>
                <a:gd name="connsiteY6" fmla="*/ 2601098 h 2987235"/>
                <a:gd name="connsiteX7" fmla="*/ 2278549 w 3088750"/>
                <a:gd name="connsiteY7" fmla="*/ 2124210 h 2987235"/>
                <a:gd name="connsiteX8" fmla="*/ 3009194 w 3088750"/>
                <a:gd name="connsiteY8" fmla="*/ 1196685 h 2987235"/>
                <a:gd name="connsiteX9" fmla="*/ 3039820 w 3088750"/>
                <a:gd name="connsiteY9" fmla="*/ 492290 h 2987235"/>
                <a:gd name="connsiteX10" fmla="*/ 2746687 w 3088750"/>
                <a:gd name="connsiteY10" fmla="*/ 186032 h 2987235"/>
                <a:gd name="connsiteX11" fmla="*/ 1963541 w 3088750"/>
                <a:gd name="connsiteY11" fmla="*/ 2404 h 2987235"/>
                <a:gd name="connsiteX0" fmla="*/ 1963541 w 3088750"/>
                <a:gd name="connsiteY0" fmla="*/ 217 h 2985048"/>
                <a:gd name="connsiteX1" fmla="*/ 1018515 w 3088750"/>
                <a:gd name="connsiteY1" fmla="*/ 310723 h 2985048"/>
                <a:gd name="connsiteX2" fmla="*/ 322871 w 3088750"/>
                <a:gd name="connsiteY2" fmla="*/ 826987 h 2985048"/>
                <a:gd name="connsiteX3" fmla="*/ 3487 w 3088750"/>
                <a:gd name="connsiteY3" fmla="*/ 1457005 h 2985048"/>
                <a:gd name="connsiteX4" fmla="*/ 178492 w 3088750"/>
                <a:gd name="connsiteY4" fmla="*/ 2476408 h 2985048"/>
                <a:gd name="connsiteX5" fmla="*/ 567878 w 3088750"/>
                <a:gd name="connsiteY5" fmla="*/ 2983921 h 2985048"/>
                <a:gd name="connsiteX6" fmla="*/ 1049141 w 3088750"/>
                <a:gd name="connsiteY6" fmla="*/ 2598911 h 2985048"/>
                <a:gd name="connsiteX7" fmla="*/ 2278549 w 3088750"/>
                <a:gd name="connsiteY7" fmla="*/ 2122023 h 2985048"/>
                <a:gd name="connsiteX8" fmla="*/ 3009194 w 3088750"/>
                <a:gd name="connsiteY8" fmla="*/ 1194498 h 2985048"/>
                <a:gd name="connsiteX9" fmla="*/ 3039820 w 3088750"/>
                <a:gd name="connsiteY9" fmla="*/ 490103 h 2985048"/>
                <a:gd name="connsiteX10" fmla="*/ 2746687 w 3088750"/>
                <a:gd name="connsiteY10" fmla="*/ 183845 h 2985048"/>
                <a:gd name="connsiteX11" fmla="*/ 1963541 w 3088750"/>
                <a:gd name="connsiteY11" fmla="*/ 217 h 2985048"/>
                <a:gd name="connsiteX0" fmla="*/ 1963541 w 3088750"/>
                <a:gd name="connsiteY0" fmla="*/ 254 h 2965207"/>
                <a:gd name="connsiteX1" fmla="*/ 1018515 w 3088750"/>
                <a:gd name="connsiteY1" fmla="*/ 290882 h 2965207"/>
                <a:gd name="connsiteX2" fmla="*/ 322871 w 3088750"/>
                <a:gd name="connsiteY2" fmla="*/ 807146 h 2965207"/>
                <a:gd name="connsiteX3" fmla="*/ 3487 w 3088750"/>
                <a:gd name="connsiteY3" fmla="*/ 1437164 h 2965207"/>
                <a:gd name="connsiteX4" fmla="*/ 178492 w 3088750"/>
                <a:gd name="connsiteY4" fmla="*/ 2456567 h 2965207"/>
                <a:gd name="connsiteX5" fmla="*/ 567878 w 3088750"/>
                <a:gd name="connsiteY5" fmla="*/ 2964080 h 2965207"/>
                <a:gd name="connsiteX6" fmla="*/ 1049141 w 3088750"/>
                <a:gd name="connsiteY6" fmla="*/ 2579070 h 2965207"/>
                <a:gd name="connsiteX7" fmla="*/ 2278549 w 3088750"/>
                <a:gd name="connsiteY7" fmla="*/ 2102182 h 2965207"/>
                <a:gd name="connsiteX8" fmla="*/ 3009194 w 3088750"/>
                <a:gd name="connsiteY8" fmla="*/ 1174657 h 2965207"/>
                <a:gd name="connsiteX9" fmla="*/ 3039820 w 3088750"/>
                <a:gd name="connsiteY9" fmla="*/ 470262 h 2965207"/>
                <a:gd name="connsiteX10" fmla="*/ 2746687 w 3088750"/>
                <a:gd name="connsiteY10" fmla="*/ 164004 h 2965207"/>
                <a:gd name="connsiteX11" fmla="*/ 1963541 w 3088750"/>
                <a:gd name="connsiteY11" fmla="*/ 254 h 2965207"/>
                <a:gd name="connsiteX0" fmla="*/ 1977851 w 3103060"/>
                <a:gd name="connsiteY0" fmla="*/ 254 h 2965207"/>
                <a:gd name="connsiteX1" fmla="*/ 1032825 w 3103060"/>
                <a:gd name="connsiteY1" fmla="*/ 290882 h 2965207"/>
                <a:gd name="connsiteX2" fmla="*/ 337181 w 3103060"/>
                <a:gd name="connsiteY2" fmla="*/ 807146 h 2965207"/>
                <a:gd name="connsiteX3" fmla="*/ 3182 w 3103060"/>
                <a:gd name="connsiteY3" fmla="*/ 1584875 h 2965207"/>
                <a:gd name="connsiteX4" fmla="*/ 192802 w 3103060"/>
                <a:gd name="connsiteY4" fmla="*/ 2456567 h 2965207"/>
                <a:gd name="connsiteX5" fmla="*/ 582188 w 3103060"/>
                <a:gd name="connsiteY5" fmla="*/ 2964080 h 2965207"/>
                <a:gd name="connsiteX6" fmla="*/ 1063451 w 3103060"/>
                <a:gd name="connsiteY6" fmla="*/ 2579070 h 2965207"/>
                <a:gd name="connsiteX7" fmla="*/ 2292859 w 3103060"/>
                <a:gd name="connsiteY7" fmla="*/ 2102182 h 2965207"/>
                <a:gd name="connsiteX8" fmla="*/ 3023504 w 3103060"/>
                <a:gd name="connsiteY8" fmla="*/ 1174657 h 2965207"/>
                <a:gd name="connsiteX9" fmla="*/ 3054130 w 3103060"/>
                <a:gd name="connsiteY9" fmla="*/ 470262 h 2965207"/>
                <a:gd name="connsiteX10" fmla="*/ 2760997 w 3103060"/>
                <a:gd name="connsiteY10" fmla="*/ 164004 h 2965207"/>
                <a:gd name="connsiteX11" fmla="*/ 1977851 w 3103060"/>
                <a:gd name="connsiteY11" fmla="*/ 254 h 2965207"/>
                <a:gd name="connsiteX0" fmla="*/ 1974705 w 3099914"/>
                <a:gd name="connsiteY0" fmla="*/ 254 h 2965207"/>
                <a:gd name="connsiteX1" fmla="*/ 1029679 w 3099914"/>
                <a:gd name="connsiteY1" fmla="*/ 290882 h 2965207"/>
                <a:gd name="connsiteX2" fmla="*/ 334035 w 3099914"/>
                <a:gd name="connsiteY2" fmla="*/ 807146 h 2965207"/>
                <a:gd name="connsiteX3" fmla="*/ 36 w 3099914"/>
                <a:gd name="connsiteY3" fmla="*/ 1584875 h 2965207"/>
                <a:gd name="connsiteX4" fmla="*/ 189656 w 3099914"/>
                <a:gd name="connsiteY4" fmla="*/ 2456567 h 2965207"/>
                <a:gd name="connsiteX5" fmla="*/ 579042 w 3099914"/>
                <a:gd name="connsiteY5" fmla="*/ 2964080 h 2965207"/>
                <a:gd name="connsiteX6" fmla="*/ 1060305 w 3099914"/>
                <a:gd name="connsiteY6" fmla="*/ 2579070 h 2965207"/>
                <a:gd name="connsiteX7" fmla="*/ 2289713 w 3099914"/>
                <a:gd name="connsiteY7" fmla="*/ 2102182 h 2965207"/>
                <a:gd name="connsiteX8" fmla="*/ 3020358 w 3099914"/>
                <a:gd name="connsiteY8" fmla="*/ 1174657 h 2965207"/>
                <a:gd name="connsiteX9" fmla="*/ 3050984 w 3099914"/>
                <a:gd name="connsiteY9" fmla="*/ 470262 h 2965207"/>
                <a:gd name="connsiteX10" fmla="*/ 2757851 w 3099914"/>
                <a:gd name="connsiteY10" fmla="*/ 164004 h 2965207"/>
                <a:gd name="connsiteX11" fmla="*/ 1974705 w 3099914"/>
                <a:gd name="connsiteY11" fmla="*/ 254 h 2965207"/>
                <a:gd name="connsiteX0" fmla="*/ 1974785 w 3099994"/>
                <a:gd name="connsiteY0" fmla="*/ 254 h 2965207"/>
                <a:gd name="connsiteX1" fmla="*/ 1029759 w 3099994"/>
                <a:gd name="connsiteY1" fmla="*/ 290882 h 2965207"/>
                <a:gd name="connsiteX2" fmla="*/ 334115 w 3099994"/>
                <a:gd name="connsiteY2" fmla="*/ 807146 h 2965207"/>
                <a:gd name="connsiteX3" fmla="*/ 116 w 3099994"/>
                <a:gd name="connsiteY3" fmla="*/ 1584875 h 2965207"/>
                <a:gd name="connsiteX4" fmla="*/ 189736 w 3099994"/>
                <a:gd name="connsiteY4" fmla="*/ 2456567 h 2965207"/>
                <a:gd name="connsiteX5" fmla="*/ 579122 w 3099994"/>
                <a:gd name="connsiteY5" fmla="*/ 2964080 h 2965207"/>
                <a:gd name="connsiteX6" fmla="*/ 1060385 w 3099994"/>
                <a:gd name="connsiteY6" fmla="*/ 2579070 h 2965207"/>
                <a:gd name="connsiteX7" fmla="*/ 2289793 w 3099994"/>
                <a:gd name="connsiteY7" fmla="*/ 2102182 h 2965207"/>
                <a:gd name="connsiteX8" fmla="*/ 3020438 w 3099994"/>
                <a:gd name="connsiteY8" fmla="*/ 1174657 h 2965207"/>
                <a:gd name="connsiteX9" fmla="*/ 3051064 w 3099994"/>
                <a:gd name="connsiteY9" fmla="*/ 470262 h 2965207"/>
                <a:gd name="connsiteX10" fmla="*/ 2757931 w 3099994"/>
                <a:gd name="connsiteY10" fmla="*/ 164004 h 2965207"/>
                <a:gd name="connsiteX11" fmla="*/ 1974785 w 3099994"/>
                <a:gd name="connsiteY11" fmla="*/ 254 h 2965207"/>
                <a:gd name="connsiteX0" fmla="*/ 1975275 w 3100484"/>
                <a:gd name="connsiteY0" fmla="*/ 254 h 2965207"/>
                <a:gd name="connsiteX1" fmla="*/ 1030249 w 3100484"/>
                <a:gd name="connsiteY1" fmla="*/ 290882 h 2965207"/>
                <a:gd name="connsiteX2" fmla="*/ 334605 w 3100484"/>
                <a:gd name="connsiteY2" fmla="*/ 807146 h 2965207"/>
                <a:gd name="connsiteX3" fmla="*/ 606 w 3100484"/>
                <a:gd name="connsiteY3" fmla="*/ 1584875 h 2965207"/>
                <a:gd name="connsiteX4" fmla="*/ 190226 w 3100484"/>
                <a:gd name="connsiteY4" fmla="*/ 2456567 h 2965207"/>
                <a:gd name="connsiteX5" fmla="*/ 579612 w 3100484"/>
                <a:gd name="connsiteY5" fmla="*/ 2964080 h 2965207"/>
                <a:gd name="connsiteX6" fmla="*/ 1060875 w 3100484"/>
                <a:gd name="connsiteY6" fmla="*/ 2579070 h 2965207"/>
                <a:gd name="connsiteX7" fmla="*/ 2290283 w 3100484"/>
                <a:gd name="connsiteY7" fmla="*/ 2102182 h 2965207"/>
                <a:gd name="connsiteX8" fmla="*/ 3020928 w 3100484"/>
                <a:gd name="connsiteY8" fmla="*/ 1174657 h 2965207"/>
                <a:gd name="connsiteX9" fmla="*/ 3051554 w 3100484"/>
                <a:gd name="connsiteY9" fmla="*/ 470262 h 2965207"/>
                <a:gd name="connsiteX10" fmla="*/ 2758421 w 3100484"/>
                <a:gd name="connsiteY10" fmla="*/ 164004 h 2965207"/>
                <a:gd name="connsiteX11" fmla="*/ 1975275 w 3100484"/>
                <a:gd name="connsiteY11" fmla="*/ 254 h 2965207"/>
                <a:gd name="connsiteX0" fmla="*/ 1975275 w 3100484"/>
                <a:gd name="connsiteY0" fmla="*/ 254 h 2964981"/>
                <a:gd name="connsiteX1" fmla="*/ 1030249 w 3100484"/>
                <a:gd name="connsiteY1" fmla="*/ 290882 h 2964981"/>
                <a:gd name="connsiteX2" fmla="*/ 334605 w 3100484"/>
                <a:gd name="connsiteY2" fmla="*/ 807146 h 2964981"/>
                <a:gd name="connsiteX3" fmla="*/ 606 w 3100484"/>
                <a:gd name="connsiteY3" fmla="*/ 1584875 h 2964981"/>
                <a:gd name="connsiteX4" fmla="*/ 190226 w 3100484"/>
                <a:gd name="connsiteY4" fmla="*/ 2456567 h 2964981"/>
                <a:gd name="connsiteX5" fmla="*/ 579612 w 3100484"/>
                <a:gd name="connsiteY5" fmla="*/ 2964080 h 2964981"/>
                <a:gd name="connsiteX6" fmla="*/ 1060875 w 3100484"/>
                <a:gd name="connsiteY6" fmla="*/ 2579070 h 2964981"/>
                <a:gd name="connsiteX7" fmla="*/ 2290283 w 3100484"/>
                <a:gd name="connsiteY7" fmla="*/ 2102182 h 2964981"/>
                <a:gd name="connsiteX8" fmla="*/ 3020928 w 3100484"/>
                <a:gd name="connsiteY8" fmla="*/ 1174657 h 2964981"/>
                <a:gd name="connsiteX9" fmla="*/ 3051554 w 3100484"/>
                <a:gd name="connsiteY9" fmla="*/ 470262 h 2964981"/>
                <a:gd name="connsiteX10" fmla="*/ 2758421 w 3100484"/>
                <a:gd name="connsiteY10" fmla="*/ 164004 h 2964981"/>
                <a:gd name="connsiteX11" fmla="*/ 1975275 w 3100484"/>
                <a:gd name="connsiteY11" fmla="*/ 254 h 2964981"/>
                <a:gd name="connsiteX0" fmla="*/ 1988655 w 3100484"/>
                <a:gd name="connsiteY0" fmla="*/ 286 h 2952134"/>
                <a:gd name="connsiteX1" fmla="*/ 1030249 w 3100484"/>
                <a:gd name="connsiteY1" fmla="*/ 278035 h 2952134"/>
                <a:gd name="connsiteX2" fmla="*/ 334605 w 3100484"/>
                <a:gd name="connsiteY2" fmla="*/ 794299 h 2952134"/>
                <a:gd name="connsiteX3" fmla="*/ 606 w 3100484"/>
                <a:gd name="connsiteY3" fmla="*/ 1572028 h 2952134"/>
                <a:gd name="connsiteX4" fmla="*/ 190226 w 3100484"/>
                <a:gd name="connsiteY4" fmla="*/ 2443720 h 2952134"/>
                <a:gd name="connsiteX5" fmla="*/ 579612 w 3100484"/>
                <a:gd name="connsiteY5" fmla="*/ 2951233 h 2952134"/>
                <a:gd name="connsiteX6" fmla="*/ 1060875 w 3100484"/>
                <a:gd name="connsiteY6" fmla="*/ 2566223 h 2952134"/>
                <a:gd name="connsiteX7" fmla="*/ 2290283 w 3100484"/>
                <a:gd name="connsiteY7" fmla="*/ 2089335 h 2952134"/>
                <a:gd name="connsiteX8" fmla="*/ 3020928 w 3100484"/>
                <a:gd name="connsiteY8" fmla="*/ 1161810 h 2952134"/>
                <a:gd name="connsiteX9" fmla="*/ 3051554 w 3100484"/>
                <a:gd name="connsiteY9" fmla="*/ 457415 h 2952134"/>
                <a:gd name="connsiteX10" fmla="*/ 2758421 w 3100484"/>
                <a:gd name="connsiteY10" fmla="*/ 151157 h 2952134"/>
                <a:gd name="connsiteX11" fmla="*/ 1988655 w 3100484"/>
                <a:gd name="connsiteY11" fmla="*/ 286 h 2952134"/>
                <a:gd name="connsiteX0" fmla="*/ 1988655 w 3100484"/>
                <a:gd name="connsiteY0" fmla="*/ 6290 h 2958138"/>
                <a:gd name="connsiteX1" fmla="*/ 1030249 w 3100484"/>
                <a:gd name="connsiteY1" fmla="*/ 284039 h 2958138"/>
                <a:gd name="connsiteX2" fmla="*/ 334605 w 3100484"/>
                <a:gd name="connsiteY2" fmla="*/ 800303 h 2958138"/>
                <a:gd name="connsiteX3" fmla="*/ 606 w 3100484"/>
                <a:gd name="connsiteY3" fmla="*/ 1578032 h 2958138"/>
                <a:gd name="connsiteX4" fmla="*/ 190226 w 3100484"/>
                <a:gd name="connsiteY4" fmla="*/ 2449724 h 2958138"/>
                <a:gd name="connsiteX5" fmla="*/ 579612 w 3100484"/>
                <a:gd name="connsiteY5" fmla="*/ 2957237 h 2958138"/>
                <a:gd name="connsiteX6" fmla="*/ 1060875 w 3100484"/>
                <a:gd name="connsiteY6" fmla="*/ 2572227 h 2958138"/>
                <a:gd name="connsiteX7" fmla="*/ 2290283 w 3100484"/>
                <a:gd name="connsiteY7" fmla="*/ 2095339 h 2958138"/>
                <a:gd name="connsiteX8" fmla="*/ 3020928 w 3100484"/>
                <a:gd name="connsiteY8" fmla="*/ 1167814 h 2958138"/>
                <a:gd name="connsiteX9" fmla="*/ 3051554 w 3100484"/>
                <a:gd name="connsiteY9" fmla="*/ 463419 h 2958138"/>
                <a:gd name="connsiteX10" fmla="*/ 2758421 w 3100484"/>
                <a:gd name="connsiteY10" fmla="*/ 157161 h 2958138"/>
                <a:gd name="connsiteX11" fmla="*/ 1988655 w 3100484"/>
                <a:gd name="connsiteY11" fmla="*/ 6290 h 2958138"/>
                <a:gd name="connsiteX0" fmla="*/ 1988655 w 3100484"/>
                <a:gd name="connsiteY0" fmla="*/ 4486 h 2956334"/>
                <a:gd name="connsiteX1" fmla="*/ 1030249 w 3100484"/>
                <a:gd name="connsiteY1" fmla="*/ 282235 h 2956334"/>
                <a:gd name="connsiteX2" fmla="*/ 334605 w 3100484"/>
                <a:gd name="connsiteY2" fmla="*/ 798499 h 2956334"/>
                <a:gd name="connsiteX3" fmla="*/ 606 w 3100484"/>
                <a:gd name="connsiteY3" fmla="*/ 1576228 h 2956334"/>
                <a:gd name="connsiteX4" fmla="*/ 190226 w 3100484"/>
                <a:gd name="connsiteY4" fmla="*/ 2447920 h 2956334"/>
                <a:gd name="connsiteX5" fmla="*/ 579612 w 3100484"/>
                <a:gd name="connsiteY5" fmla="*/ 2955433 h 2956334"/>
                <a:gd name="connsiteX6" fmla="*/ 1060875 w 3100484"/>
                <a:gd name="connsiteY6" fmla="*/ 2570423 h 2956334"/>
                <a:gd name="connsiteX7" fmla="*/ 2290283 w 3100484"/>
                <a:gd name="connsiteY7" fmla="*/ 2093535 h 2956334"/>
                <a:gd name="connsiteX8" fmla="*/ 3020928 w 3100484"/>
                <a:gd name="connsiteY8" fmla="*/ 1166010 h 2956334"/>
                <a:gd name="connsiteX9" fmla="*/ 3051554 w 3100484"/>
                <a:gd name="connsiteY9" fmla="*/ 461615 h 2956334"/>
                <a:gd name="connsiteX10" fmla="*/ 2758421 w 3100484"/>
                <a:gd name="connsiteY10" fmla="*/ 155357 h 2956334"/>
                <a:gd name="connsiteX11" fmla="*/ 1988655 w 3100484"/>
                <a:gd name="connsiteY11" fmla="*/ 4486 h 2956334"/>
                <a:gd name="connsiteX0" fmla="*/ 1988655 w 3100484"/>
                <a:gd name="connsiteY0" fmla="*/ 5882 h 2957730"/>
                <a:gd name="connsiteX1" fmla="*/ 1030249 w 3100484"/>
                <a:gd name="connsiteY1" fmla="*/ 283631 h 2957730"/>
                <a:gd name="connsiteX2" fmla="*/ 334605 w 3100484"/>
                <a:gd name="connsiteY2" fmla="*/ 799895 h 2957730"/>
                <a:gd name="connsiteX3" fmla="*/ 606 w 3100484"/>
                <a:gd name="connsiteY3" fmla="*/ 1577624 h 2957730"/>
                <a:gd name="connsiteX4" fmla="*/ 190226 w 3100484"/>
                <a:gd name="connsiteY4" fmla="*/ 2449316 h 2957730"/>
                <a:gd name="connsiteX5" fmla="*/ 579612 w 3100484"/>
                <a:gd name="connsiteY5" fmla="*/ 2956829 h 2957730"/>
                <a:gd name="connsiteX6" fmla="*/ 1060875 w 3100484"/>
                <a:gd name="connsiteY6" fmla="*/ 2571819 h 2957730"/>
                <a:gd name="connsiteX7" fmla="*/ 2290283 w 3100484"/>
                <a:gd name="connsiteY7" fmla="*/ 2094931 h 2957730"/>
                <a:gd name="connsiteX8" fmla="*/ 3020928 w 3100484"/>
                <a:gd name="connsiteY8" fmla="*/ 1167406 h 2957730"/>
                <a:gd name="connsiteX9" fmla="*/ 3051554 w 3100484"/>
                <a:gd name="connsiteY9" fmla="*/ 463011 h 2957730"/>
                <a:gd name="connsiteX10" fmla="*/ 2758421 w 3100484"/>
                <a:gd name="connsiteY10" fmla="*/ 156753 h 2957730"/>
                <a:gd name="connsiteX11" fmla="*/ 1988655 w 3100484"/>
                <a:gd name="connsiteY11" fmla="*/ 5882 h 2957730"/>
                <a:gd name="connsiteX0" fmla="*/ 1988655 w 3091889"/>
                <a:gd name="connsiteY0" fmla="*/ 5882 h 2957730"/>
                <a:gd name="connsiteX1" fmla="*/ 1030249 w 3091889"/>
                <a:gd name="connsiteY1" fmla="*/ 283631 h 2957730"/>
                <a:gd name="connsiteX2" fmla="*/ 334605 w 3091889"/>
                <a:gd name="connsiteY2" fmla="*/ 799895 h 2957730"/>
                <a:gd name="connsiteX3" fmla="*/ 606 w 3091889"/>
                <a:gd name="connsiteY3" fmla="*/ 1577624 h 2957730"/>
                <a:gd name="connsiteX4" fmla="*/ 190226 w 3091889"/>
                <a:gd name="connsiteY4" fmla="*/ 2449316 h 2957730"/>
                <a:gd name="connsiteX5" fmla="*/ 579612 w 3091889"/>
                <a:gd name="connsiteY5" fmla="*/ 2956829 h 2957730"/>
                <a:gd name="connsiteX6" fmla="*/ 1060875 w 3091889"/>
                <a:gd name="connsiteY6" fmla="*/ 2571819 h 2957730"/>
                <a:gd name="connsiteX7" fmla="*/ 2290283 w 3091889"/>
                <a:gd name="connsiteY7" fmla="*/ 2094931 h 2957730"/>
                <a:gd name="connsiteX8" fmla="*/ 3020928 w 3091889"/>
                <a:gd name="connsiteY8" fmla="*/ 1167406 h 2957730"/>
                <a:gd name="connsiteX9" fmla="*/ 3051554 w 3091889"/>
                <a:gd name="connsiteY9" fmla="*/ 463011 h 2957730"/>
                <a:gd name="connsiteX10" fmla="*/ 2758421 w 3091889"/>
                <a:gd name="connsiteY10" fmla="*/ 156753 h 2957730"/>
                <a:gd name="connsiteX11" fmla="*/ 1988655 w 3091889"/>
                <a:gd name="connsiteY11" fmla="*/ 5882 h 2957730"/>
                <a:gd name="connsiteX0" fmla="*/ 1988655 w 3075736"/>
                <a:gd name="connsiteY0" fmla="*/ 5882 h 2957730"/>
                <a:gd name="connsiteX1" fmla="*/ 1030249 w 3075736"/>
                <a:gd name="connsiteY1" fmla="*/ 283631 h 2957730"/>
                <a:gd name="connsiteX2" fmla="*/ 334605 w 3075736"/>
                <a:gd name="connsiteY2" fmla="*/ 799895 h 2957730"/>
                <a:gd name="connsiteX3" fmla="*/ 606 w 3075736"/>
                <a:gd name="connsiteY3" fmla="*/ 1577624 h 2957730"/>
                <a:gd name="connsiteX4" fmla="*/ 190226 w 3075736"/>
                <a:gd name="connsiteY4" fmla="*/ 2449316 h 2957730"/>
                <a:gd name="connsiteX5" fmla="*/ 579612 w 3075736"/>
                <a:gd name="connsiteY5" fmla="*/ 2956829 h 2957730"/>
                <a:gd name="connsiteX6" fmla="*/ 1060875 w 3075736"/>
                <a:gd name="connsiteY6" fmla="*/ 2571819 h 2957730"/>
                <a:gd name="connsiteX7" fmla="*/ 2290283 w 3075736"/>
                <a:gd name="connsiteY7" fmla="*/ 2094931 h 2957730"/>
                <a:gd name="connsiteX8" fmla="*/ 3020928 w 3075736"/>
                <a:gd name="connsiteY8" fmla="*/ 1167406 h 2957730"/>
                <a:gd name="connsiteX9" fmla="*/ 3051554 w 3075736"/>
                <a:gd name="connsiteY9" fmla="*/ 463011 h 2957730"/>
                <a:gd name="connsiteX10" fmla="*/ 2758421 w 3075736"/>
                <a:gd name="connsiteY10" fmla="*/ 156753 h 2957730"/>
                <a:gd name="connsiteX11" fmla="*/ 1988655 w 3075736"/>
                <a:gd name="connsiteY11" fmla="*/ 5882 h 2957730"/>
                <a:gd name="connsiteX0" fmla="*/ 1988655 w 3090483"/>
                <a:gd name="connsiteY0" fmla="*/ 5882 h 2957730"/>
                <a:gd name="connsiteX1" fmla="*/ 1030249 w 3090483"/>
                <a:gd name="connsiteY1" fmla="*/ 283631 h 2957730"/>
                <a:gd name="connsiteX2" fmla="*/ 334605 w 3090483"/>
                <a:gd name="connsiteY2" fmla="*/ 799895 h 2957730"/>
                <a:gd name="connsiteX3" fmla="*/ 606 w 3090483"/>
                <a:gd name="connsiteY3" fmla="*/ 1577624 h 2957730"/>
                <a:gd name="connsiteX4" fmla="*/ 190226 w 3090483"/>
                <a:gd name="connsiteY4" fmla="*/ 2449316 h 2957730"/>
                <a:gd name="connsiteX5" fmla="*/ 579612 w 3090483"/>
                <a:gd name="connsiteY5" fmla="*/ 2956829 h 2957730"/>
                <a:gd name="connsiteX6" fmla="*/ 1060875 w 3090483"/>
                <a:gd name="connsiteY6" fmla="*/ 2571819 h 2957730"/>
                <a:gd name="connsiteX7" fmla="*/ 2290283 w 3090483"/>
                <a:gd name="connsiteY7" fmla="*/ 2094931 h 2957730"/>
                <a:gd name="connsiteX8" fmla="*/ 3020928 w 3090483"/>
                <a:gd name="connsiteY8" fmla="*/ 1167406 h 2957730"/>
                <a:gd name="connsiteX9" fmla="*/ 3051554 w 3090483"/>
                <a:gd name="connsiteY9" fmla="*/ 463011 h 2957730"/>
                <a:gd name="connsiteX10" fmla="*/ 2758421 w 3090483"/>
                <a:gd name="connsiteY10" fmla="*/ 156753 h 2957730"/>
                <a:gd name="connsiteX11" fmla="*/ 1988655 w 3090483"/>
                <a:gd name="connsiteY11" fmla="*/ 5882 h 2957730"/>
                <a:gd name="connsiteX0" fmla="*/ 1988655 w 3097382"/>
                <a:gd name="connsiteY0" fmla="*/ 5882 h 2957730"/>
                <a:gd name="connsiteX1" fmla="*/ 1030249 w 3097382"/>
                <a:gd name="connsiteY1" fmla="*/ 283631 h 2957730"/>
                <a:gd name="connsiteX2" fmla="*/ 334605 w 3097382"/>
                <a:gd name="connsiteY2" fmla="*/ 799895 h 2957730"/>
                <a:gd name="connsiteX3" fmla="*/ 606 w 3097382"/>
                <a:gd name="connsiteY3" fmla="*/ 1577624 h 2957730"/>
                <a:gd name="connsiteX4" fmla="*/ 190226 w 3097382"/>
                <a:gd name="connsiteY4" fmla="*/ 2449316 h 2957730"/>
                <a:gd name="connsiteX5" fmla="*/ 579612 w 3097382"/>
                <a:gd name="connsiteY5" fmla="*/ 2956829 h 2957730"/>
                <a:gd name="connsiteX6" fmla="*/ 1060875 w 3097382"/>
                <a:gd name="connsiteY6" fmla="*/ 2571819 h 2957730"/>
                <a:gd name="connsiteX7" fmla="*/ 2290283 w 3097382"/>
                <a:gd name="connsiteY7" fmla="*/ 2094931 h 2957730"/>
                <a:gd name="connsiteX8" fmla="*/ 3020928 w 3097382"/>
                <a:gd name="connsiteY8" fmla="*/ 1167406 h 2957730"/>
                <a:gd name="connsiteX9" fmla="*/ 3051554 w 3097382"/>
                <a:gd name="connsiteY9" fmla="*/ 463011 h 2957730"/>
                <a:gd name="connsiteX10" fmla="*/ 2758421 w 3097382"/>
                <a:gd name="connsiteY10" fmla="*/ 156753 h 2957730"/>
                <a:gd name="connsiteX11" fmla="*/ 1988655 w 3097382"/>
                <a:gd name="connsiteY11" fmla="*/ 5882 h 295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97382" h="2957730">
                  <a:moveTo>
                    <a:pt x="1988655" y="5882"/>
                  </a:moveTo>
                  <a:cubicBezTo>
                    <a:pt x="1668676" y="33031"/>
                    <a:pt x="1305924" y="151296"/>
                    <a:pt x="1030249" y="283631"/>
                  </a:cubicBezTo>
                  <a:cubicBezTo>
                    <a:pt x="754574" y="415967"/>
                    <a:pt x="506212" y="584230"/>
                    <a:pt x="334605" y="799895"/>
                  </a:cubicBezTo>
                  <a:cubicBezTo>
                    <a:pt x="162998" y="1015561"/>
                    <a:pt x="10054" y="1225348"/>
                    <a:pt x="606" y="1577624"/>
                  </a:cubicBezTo>
                  <a:cubicBezTo>
                    <a:pt x="-8842" y="1929900"/>
                    <a:pt x="93725" y="2219449"/>
                    <a:pt x="190226" y="2449316"/>
                  </a:cubicBezTo>
                  <a:cubicBezTo>
                    <a:pt x="286727" y="2679184"/>
                    <a:pt x="434504" y="2936412"/>
                    <a:pt x="579612" y="2956829"/>
                  </a:cubicBezTo>
                  <a:cubicBezTo>
                    <a:pt x="724720" y="2977246"/>
                    <a:pt x="775763" y="2644635"/>
                    <a:pt x="1060875" y="2571819"/>
                  </a:cubicBezTo>
                  <a:cubicBezTo>
                    <a:pt x="1345987" y="2499003"/>
                    <a:pt x="1963608" y="2329000"/>
                    <a:pt x="2290283" y="2094931"/>
                  </a:cubicBezTo>
                  <a:cubicBezTo>
                    <a:pt x="2616958" y="1860862"/>
                    <a:pt x="2901931" y="1541265"/>
                    <a:pt x="3020928" y="1167406"/>
                  </a:cubicBezTo>
                  <a:cubicBezTo>
                    <a:pt x="3139925" y="793547"/>
                    <a:pt x="3095305" y="631453"/>
                    <a:pt x="3051554" y="463011"/>
                  </a:cubicBezTo>
                  <a:cubicBezTo>
                    <a:pt x="3007803" y="294569"/>
                    <a:pt x="2933341" y="265138"/>
                    <a:pt x="2758421" y="156753"/>
                  </a:cubicBezTo>
                  <a:cubicBezTo>
                    <a:pt x="2583501" y="48368"/>
                    <a:pt x="2308634" y="-21267"/>
                    <a:pt x="1988655" y="5882"/>
                  </a:cubicBezTo>
                  <a:close/>
                </a:path>
              </a:pathLst>
            </a:custGeom>
            <a:solidFill>
              <a:srgbClr val="939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18C2555-458F-4805-A9E8-16AE4ADD52F6}"/>
                </a:ext>
              </a:extLst>
            </p:cNvPr>
            <p:cNvSpPr/>
            <p:nvPr/>
          </p:nvSpPr>
          <p:spPr>
            <a:xfrm>
              <a:off x="3282156" y="4767089"/>
              <a:ext cx="763720" cy="469449"/>
            </a:xfrm>
            <a:custGeom>
              <a:avLst/>
              <a:gdLst>
                <a:gd name="connsiteX0" fmla="*/ 7853 w 773538"/>
                <a:gd name="connsiteY0" fmla="*/ 438271 h 606808"/>
                <a:gd name="connsiteX1" fmla="*/ 213007 w 773538"/>
                <a:gd name="connsiteY1" fmla="*/ 587740 h 606808"/>
                <a:gd name="connsiteX2" fmla="*/ 640899 w 773538"/>
                <a:gd name="connsiteY2" fmla="*/ 593601 h 606808"/>
                <a:gd name="connsiteX3" fmla="*/ 758130 w 773538"/>
                <a:gd name="connsiteY3" fmla="*/ 485163 h 606808"/>
                <a:gd name="connsiteX4" fmla="*/ 740545 w 773538"/>
                <a:gd name="connsiteY4" fmla="*/ 291732 h 606808"/>
                <a:gd name="connsiteX5" fmla="*/ 470915 w 773538"/>
                <a:gd name="connsiteY5" fmla="*/ 1586 h 606808"/>
                <a:gd name="connsiteX6" fmla="*/ 7853 w 773538"/>
                <a:gd name="connsiteY6" fmla="*/ 438271 h 606808"/>
                <a:gd name="connsiteX0" fmla="*/ 8771 w 774456"/>
                <a:gd name="connsiteY0" fmla="*/ 328924 h 497461"/>
                <a:gd name="connsiteX1" fmla="*/ 213925 w 774456"/>
                <a:gd name="connsiteY1" fmla="*/ 478393 h 497461"/>
                <a:gd name="connsiteX2" fmla="*/ 641817 w 774456"/>
                <a:gd name="connsiteY2" fmla="*/ 484254 h 497461"/>
                <a:gd name="connsiteX3" fmla="*/ 759048 w 774456"/>
                <a:gd name="connsiteY3" fmla="*/ 375816 h 497461"/>
                <a:gd name="connsiteX4" fmla="*/ 741463 w 774456"/>
                <a:gd name="connsiteY4" fmla="*/ 182385 h 497461"/>
                <a:gd name="connsiteX5" fmla="*/ 490714 w 774456"/>
                <a:gd name="connsiteY5" fmla="*/ 2830 h 497461"/>
                <a:gd name="connsiteX6" fmla="*/ 8771 w 774456"/>
                <a:gd name="connsiteY6" fmla="*/ 328924 h 497461"/>
                <a:gd name="connsiteX0" fmla="*/ 8905 w 774590"/>
                <a:gd name="connsiteY0" fmla="*/ 326281 h 494818"/>
                <a:gd name="connsiteX1" fmla="*/ 214059 w 774590"/>
                <a:gd name="connsiteY1" fmla="*/ 475750 h 494818"/>
                <a:gd name="connsiteX2" fmla="*/ 641951 w 774590"/>
                <a:gd name="connsiteY2" fmla="*/ 481611 h 494818"/>
                <a:gd name="connsiteX3" fmla="*/ 759182 w 774590"/>
                <a:gd name="connsiteY3" fmla="*/ 373173 h 494818"/>
                <a:gd name="connsiteX4" fmla="*/ 741597 w 774590"/>
                <a:gd name="connsiteY4" fmla="*/ 179742 h 494818"/>
                <a:gd name="connsiteX5" fmla="*/ 493545 w 774590"/>
                <a:gd name="connsiteY5" fmla="*/ 2884 h 494818"/>
                <a:gd name="connsiteX6" fmla="*/ 8905 w 774590"/>
                <a:gd name="connsiteY6" fmla="*/ 326281 h 494818"/>
                <a:gd name="connsiteX0" fmla="*/ 9849 w 753956"/>
                <a:gd name="connsiteY0" fmla="*/ 323804 h 495201"/>
                <a:gd name="connsiteX1" fmla="*/ 193425 w 753956"/>
                <a:gd name="connsiteY1" fmla="*/ 475970 h 495201"/>
                <a:gd name="connsiteX2" fmla="*/ 621317 w 753956"/>
                <a:gd name="connsiteY2" fmla="*/ 481831 h 495201"/>
                <a:gd name="connsiteX3" fmla="*/ 738548 w 753956"/>
                <a:gd name="connsiteY3" fmla="*/ 373393 h 495201"/>
                <a:gd name="connsiteX4" fmla="*/ 720963 w 753956"/>
                <a:gd name="connsiteY4" fmla="*/ 179962 h 495201"/>
                <a:gd name="connsiteX5" fmla="*/ 472911 w 753956"/>
                <a:gd name="connsiteY5" fmla="*/ 3104 h 495201"/>
                <a:gd name="connsiteX6" fmla="*/ 9849 w 753956"/>
                <a:gd name="connsiteY6" fmla="*/ 323804 h 495201"/>
                <a:gd name="connsiteX0" fmla="*/ 12459 w 713408"/>
                <a:gd name="connsiteY0" fmla="*/ 323804 h 495201"/>
                <a:gd name="connsiteX1" fmla="*/ 152877 w 713408"/>
                <a:gd name="connsiteY1" fmla="*/ 475970 h 495201"/>
                <a:gd name="connsiteX2" fmla="*/ 580769 w 713408"/>
                <a:gd name="connsiteY2" fmla="*/ 481831 h 495201"/>
                <a:gd name="connsiteX3" fmla="*/ 698000 w 713408"/>
                <a:gd name="connsiteY3" fmla="*/ 373393 h 495201"/>
                <a:gd name="connsiteX4" fmla="*/ 680415 w 713408"/>
                <a:gd name="connsiteY4" fmla="*/ 179962 h 495201"/>
                <a:gd name="connsiteX5" fmla="*/ 432363 w 713408"/>
                <a:gd name="connsiteY5" fmla="*/ 3104 h 495201"/>
                <a:gd name="connsiteX6" fmla="*/ 12459 w 713408"/>
                <a:gd name="connsiteY6" fmla="*/ 323804 h 495201"/>
                <a:gd name="connsiteX0" fmla="*/ 28315 w 629462"/>
                <a:gd name="connsiteY0" fmla="*/ 321008 h 495267"/>
                <a:gd name="connsiteX1" fmla="*/ 68931 w 629462"/>
                <a:gd name="connsiteY1" fmla="*/ 475872 h 495267"/>
                <a:gd name="connsiteX2" fmla="*/ 496823 w 629462"/>
                <a:gd name="connsiteY2" fmla="*/ 481733 h 495267"/>
                <a:gd name="connsiteX3" fmla="*/ 614054 w 629462"/>
                <a:gd name="connsiteY3" fmla="*/ 373295 h 495267"/>
                <a:gd name="connsiteX4" fmla="*/ 596469 w 629462"/>
                <a:gd name="connsiteY4" fmla="*/ 179864 h 495267"/>
                <a:gd name="connsiteX5" fmla="*/ 348417 w 629462"/>
                <a:gd name="connsiteY5" fmla="*/ 3006 h 495267"/>
                <a:gd name="connsiteX6" fmla="*/ 28315 w 629462"/>
                <a:gd name="connsiteY6" fmla="*/ 321008 h 495267"/>
                <a:gd name="connsiteX0" fmla="*/ 15154 w 686432"/>
                <a:gd name="connsiteY0" fmla="*/ 329398 h 495075"/>
                <a:gd name="connsiteX1" fmla="*/ 125901 w 686432"/>
                <a:gd name="connsiteY1" fmla="*/ 476169 h 495075"/>
                <a:gd name="connsiteX2" fmla="*/ 553793 w 686432"/>
                <a:gd name="connsiteY2" fmla="*/ 482030 h 495075"/>
                <a:gd name="connsiteX3" fmla="*/ 671024 w 686432"/>
                <a:gd name="connsiteY3" fmla="*/ 373592 h 495075"/>
                <a:gd name="connsiteX4" fmla="*/ 653439 w 686432"/>
                <a:gd name="connsiteY4" fmla="*/ 180161 h 495075"/>
                <a:gd name="connsiteX5" fmla="*/ 405387 w 686432"/>
                <a:gd name="connsiteY5" fmla="*/ 3303 h 495075"/>
                <a:gd name="connsiteX6" fmla="*/ 15154 w 686432"/>
                <a:gd name="connsiteY6" fmla="*/ 329398 h 495075"/>
                <a:gd name="connsiteX0" fmla="*/ 14058 w 696125"/>
                <a:gd name="connsiteY0" fmla="*/ 351816 h 494657"/>
                <a:gd name="connsiteX1" fmla="*/ 135594 w 696125"/>
                <a:gd name="connsiteY1" fmla="*/ 477008 h 494657"/>
                <a:gd name="connsiteX2" fmla="*/ 563486 w 696125"/>
                <a:gd name="connsiteY2" fmla="*/ 482869 h 494657"/>
                <a:gd name="connsiteX3" fmla="*/ 680717 w 696125"/>
                <a:gd name="connsiteY3" fmla="*/ 374431 h 494657"/>
                <a:gd name="connsiteX4" fmla="*/ 663132 w 696125"/>
                <a:gd name="connsiteY4" fmla="*/ 181000 h 494657"/>
                <a:gd name="connsiteX5" fmla="*/ 415080 w 696125"/>
                <a:gd name="connsiteY5" fmla="*/ 4142 h 494657"/>
                <a:gd name="connsiteX6" fmla="*/ 14058 w 696125"/>
                <a:gd name="connsiteY6" fmla="*/ 351816 h 494657"/>
                <a:gd name="connsiteX0" fmla="*/ 12659 w 694726"/>
                <a:gd name="connsiteY0" fmla="*/ 359696 h 502537"/>
                <a:gd name="connsiteX1" fmla="*/ 134195 w 694726"/>
                <a:gd name="connsiteY1" fmla="*/ 484888 h 502537"/>
                <a:gd name="connsiteX2" fmla="*/ 562087 w 694726"/>
                <a:gd name="connsiteY2" fmla="*/ 490749 h 502537"/>
                <a:gd name="connsiteX3" fmla="*/ 679318 w 694726"/>
                <a:gd name="connsiteY3" fmla="*/ 382311 h 502537"/>
                <a:gd name="connsiteX4" fmla="*/ 661733 w 694726"/>
                <a:gd name="connsiteY4" fmla="*/ 188880 h 502537"/>
                <a:gd name="connsiteX5" fmla="*/ 392102 w 694726"/>
                <a:gd name="connsiteY5" fmla="*/ 3930 h 502537"/>
                <a:gd name="connsiteX6" fmla="*/ 12659 w 694726"/>
                <a:gd name="connsiteY6" fmla="*/ 359696 h 502537"/>
                <a:gd name="connsiteX0" fmla="*/ 3998 w 976145"/>
                <a:gd name="connsiteY0" fmla="*/ 160768 h 511622"/>
                <a:gd name="connsiteX1" fmla="*/ 415614 w 976145"/>
                <a:gd name="connsiteY1" fmla="*/ 481099 h 511622"/>
                <a:gd name="connsiteX2" fmla="*/ 843506 w 976145"/>
                <a:gd name="connsiteY2" fmla="*/ 486960 h 511622"/>
                <a:gd name="connsiteX3" fmla="*/ 960737 w 976145"/>
                <a:gd name="connsiteY3" fmla="*/ 378522 h 511622"/>
                <a:gd name="connsiteX4" fmla="*/ 943152 w 976145"/>
                <a:gd name="connsiteY4" fmla="*/ 185091 h 511622"/>
                <a:gd name="connsiteX5" fmla="*/ 673521 w 976145"/>
                <a:gd name="connsiteY5" fmla="*/ 141 h 511622"/>
                <a:gd name="connsiteX6" fmla="*/ 3998 w 976145"/>
                <a:gd name="connsiteY6" fmla="*/ 160768 h 511622"/>
                <a:gd name="connsiteX0" fmla="*/ 24020 w 996167"/>
                <a:gd name="connsiteY0" fmla="*/ 160759 h 492828"/>
                <a:gd name="connsiteX1" fmla="*/ 216307 w 996167"/>
                <a:gd name="connsiteY1" fmla="*/ 444172 h 492828"/>
                <a:gd name="connsiteX2" fmla="*/ 863528 w 996167"/>
                <a:gd name="connsiteY2" fmla="*/ 486951 h 492828"/>
                <a:gd name="connsiteX3" fmla="*/ 980759 w 996167"/>
                <a:gd name="connsiteY3" fmla="*/ 378513 h 492828"/>
                <a:gd name="connsiteX4" fmla="*/ 963174 w 996167"/>
                <a:gd name="connsiteY4" fmla="*/ 185082 h 492828"/>
                <a:gd name="connsiteX5" fmla="*/ 693543 w 996167"/>
                <a:gd name="connsiteY5" fmla="*/ 132 h 492828"/>
                <a:gd name="connsiteX6" fmla="*/ 24020 w 996167"/>
                <a:gd name="connsiteY6" fmla="*/ 160759 h 492828"/>
                <a:gd name="connsiteX0" fmla="*/ 24020 w 977689"/>
                <a:gd name="connsiteY0" fmla="*/ 160759 h 507143"/>
                <a:gd name="connsiteX1" fmla="*/ 216307 w 977689"/>
                <a:gd name="connsiteY1" fmla="*/ 444172 h 507143"/>
                <a:gd name="connsiteX2" fmla="*/ 863528 w 977689"/>
                <a:gd name="connsiteY2" fmla="*/ 486951 h 507143"/>
                <a:gd name="connsiteX3" fmla="*/ 963174 w 977689"/>
                <a:gd name="connsiteY3" fmla="*/ 185082 h 507143"/>
                <a:gd name="connsiteX4" fmla="*/ 693543 w 977689"/>
                <a:gd name="connsiteY4" fmla="*/ 132 h 507143"/>
                <a:gd name="connsiteX5" fmla="*/ 24020 w 977689"/>
                <a:gd name="connsiteY5" fmla="*/ 160759 h 507143"/>
                <a:gd name="connsiteX0" fmla="*/ 24020 w 975464"/>
                <a:gd name="connsiteY0" fmla="*/ 160759 h 487044"/>
                <a:gd name="connsiteX1" fmla="*/ 216307 w 975464"/>
                <a:gd name="connsiteY1" fmla="*/ 444172 h 487044"/>
                <a:gd name="connsiteX2" fmla="*/ 863528 w 975464"/>
                <a:gd name="connsiteY2" fmla="*/ 486951 h 487044"/>
                <a:gd name="connsiteX3" fmla="*/ 963174 w 975464"/>
                <a:gd name="connsiteY3" fmla="*/ 185082 h 487044"/>
                <a:gd name="connsiteX4" fmla="*/ 693543 w 975464"/>
                <a:gd name="connsiteY4" fmla="*/ 132 h 487044"/>
                <a:gd name="connsiteX5" fmla="*/ 24020 w 975464"/>
                <a:gd name="connsiteY5" fmla="*/ 160759 h 487044"/>
                <a:gd name="connsiteX0" fmla="*/ 24020 w 975462"/>
                <a:gd name="connsiteY0" fmla="*/ 160759 h 486968"/>
                <a:gd name="connsiteX1" fmla="*/ 216307 w 975462"/>
                <a:gd name="connsiteY1" fmla="*/ 444172 h 486968"/>
                <a:gd name="connsiteX2" fmla="*/ 863528 w 975462"/>
                <a:gd name="connsiteY2" fmla="*/ 486951 h 486968"/>
                <a:gd name="connsiteX3" fmla="*/ 963174 w 975462"/>
                <a:gd name="connsiteY3" fmla="*/ 185082 h 486968"/>
                <a:gd name="connsiteX4" fmla="*/ 693543 w 975462"/>
                <a:gd name="connsiteY4" fmla="*/ 132 h 486968"/>
                <a:gd name="connsiteX5" fmla="*/ 24020 w 975462"/>
                <a:gd name="connsiteY5" fmla="*/ 160759 h 486968"/>
                <a:gd name="connsiteX0" fmla="*/ 14882 w 1116904"/>
                <a:gd name="connsiteY0" fmla="*/ 113898 h 490557"/>
                <a:gd name="connsiteX1" fmla="*/ 357748 w 1116904"/>
                <a:gd name="connsiteY1" fmla="*/ 445850 h 490557"/>
                <a:gd name="connsiteX2" fmla="*/ 1004969 w 1116904"/>
                <a:gd name="connsiteY2" fmla="*/ 488629 h 490557"/>
                <a:gd name="connsiteX3" fmla="*/ 1104615 w 1116904"/>
                <a:gd name="connsiteY3" fmla="*/ 186760 h 490557"/>
                <a:gd name="connsiteX4" fmla="*/ 834984 w 1116904"/>
                <a:gd name="connsiteY4" fmla="*/ 1810 h 490557"/>
                <a:gd name="connsiteX5" fmla="*/ 14882 w 1116904"/>
                <a:gd name="connsiteY5" fmla="*/ 113898 h 490557"/>
                <a:gd name="connsiteX0" fmla="*/ 14882 w 1129214"/>
                <a:gd name="connsiteY0" fmla="*/ 113898 h 494090"/>
                <a:gd name="connsiteX1" fmla="*/ 357748 w 1129214"/>
                <a:gd name="connsiteY1" fmla="*/ 445850 h 494090"/>
                <a:gd name="connsiteX2" fmla="*/ 1004969 w 1129214"/>
                <a:gd name="connsiteY2" fmla="*/ 488629 h 494090"/>
                <a:gd name="connsiteX3" fmla="*/ 1104615 w 1129214"/>
                <a:gd name="connsiteY3" fmla="*/ 186760 h 494090"/>
                <a:gd name="connsiteX4" fmla="*/ 834984 w 1129214"/>
                <a:gd name="connsiteY4" fmla="*/ 1810 h 494090"/>
                <a:gd name="connsiteX5" fmla="*/ 14882 w 1129214"/>
                <a:gd name="connsiteY5" fmla="*/ 113898 h 494090"/>
                <a:gd name="connsiteX0" fmla="*/ 8789 w 1123121"/>
                <a:gd name="connsiteY0" fmla="*/ 146993 h 527185"/>
                <a:gd name="connsiteX1" fmla="*/ 351655 w 1123121"/>
                <a:gd name="connsiteY1" fmla="*/ 478945 h 527185"/>
                <a:gd name="connsiteX2" fmla="*/ 998876 w 1123121"/>
                <a:gd name="connsiteY2" fmla="*/ 521724 h 527185"/>
                <a:gd name="connsiteX3" fmla="*/ 1098522 w 1123121"/>
                <a:gd name="connsiteY3" fmla="*/ 219855 h 527185"/>
                <a:gd name="connsiteX4" fmla="*/ 695261 w 1123121"/>
                <a:gd name="connsiteY4" fmla="*/ 1252 h 527185"/>
                <a:gd name="connsiteX5" fmla="*/ 8789 w 1123121"/>
                <a:gd name="connsiteY5" fmla="*/ 146993 h 527185"/>
                <a:gd name="connsiteX0" fmla="*/ 8789 w 1123121"/>
                <a:gd name="connsiteY0" fmla="*/ 146993 h 527185"/>
                <a:gd name="connsiteX1" fmla="*/ 351655 w 1123121"/>
                <a:gd name="connsiteY1" fmla="*/ 478945 h 527185"/>
                <a:gd name="connsiteX2" fmla="*/ 998876 w 1123121"/>
                <a:gd name="connsiteY2" fmla="*/ 521724 h 527185"/>
                <a:gd name="connsiteX3" fmla="*/ 1098522 w 1123121"/>
                <a:gd name="connsiteY3" fmla="*/ 219855 h 527185"/>
                <a:gd name="connsiteX4" fmla="*/ 695261 w 1123121"/>
                <a:gd name="connsiteY4" fmla="*/ 1252 h 527185"/>
                <a:gd name="connsiteX5" fmla="*/ 8789 w 1123121"/>
                <a:gd name="connsiteY5" fmla="*/ 146993 h 527185"/>
                <a:gd name="connsiteX0" fmla="*/ 408 w 1114740"/>
                <a:gd name="connsiteY0" fmla="*/ 146877 h 527069"/>
                <a:gd name="connsiteX1" fmla="*/ 343274 w 1114740"/>
                <a:gd name="connsiteY1" fmla="*/ 478829 h 527069"/>
                <a:gd name="connsiteX2" fmla="*/ 990495 w 1114740"/>
                <a:gd name="connsiteY2" fmla="*/ 521608 h 527069"/>
                <a:gd name="connsiteX3" fmla="*/ 1090141 w 1114740"/>
                <a:gd name="connsiteY3" fmla="*/ 219739 h 527069"/>
                <a:gd name="connsiteX4" fmla="*/ 686880 w 1114740"/>
                <a:gd name="connsiteY4" fmla="*/ 1136 h 527069"/>
                <a:gd name="connsiteX5" fmla="*/ 408 w 1114740"/>
                <a:gd name="connsiteY5" fmla="*/ 146877 h 527069"/>
                <a:gd name="connsiteX0" fmla="*/ 406 w 1114738"/>
                <a:gd name="connsiteY0" fmla="*/ 146877 h 527069"/>
                <a:gd name="connsiteX1" fmla="*/ 343272 w 1114738"/>
                <a:gd name="connsiteY1" fmla="*/ 478829 h 527069"/>
                <a:gd name="connsiteX2" fmla="*/ 990493 w 1114738"/>
                <a:gd name="connsiteY2" fmla="*/ 521608 h 527069"/>
                <a:gd name="connsiteX3" fmla="*/ 1090139 w 1114738"/>
                <a:gd name="connsiteY3" fmla="*/ 219739 h 527069"/>
                <a:gd name="connsiteX4" fmla="*/ 686878 w 1114738"/>
                <a:gd name="connsiteY4" fmla="*/ 1136 h 527069"/>
                <a:gd name="connsiteX5" fmla="*/ 406 w 1114738"/>
                <a:gd name="connsiteY5" fmla="*/ 146877 h 527069"/>
                <a:gd name="connsiteX0" fmla="*/ 406 w 1111656"/>
                <a:gd name="connsiteY0" fmla="*/ 146877 h 527069"/>
                <a:gd name="connsiteX1" fmla="*/ 343272 w 1111656"/>
                <a:gd name="connsiteY1" fmla="*/ 478829 h 527069"/>
                <a:gd name="connsiteX2" fmla="*/ 990493 w 1111656"/>
                <a:gd name="connsiteY2" fmla="*/ 521608 h 527069"/>
                <a:gd name="connsiteX3" fmla="*/ 1090139 w 1111656"/>
                <a:gd name="connsiteY3" fmla="*/ 219739 h 527069"/>
                <a:gd name="connsiteX4" fmla="*/ 686878 w 1111656"/>
                <a:gd name="connsiteY4" fmla="*/ 1136 h 527069"/>
                <a:gd name="connsiteX5" fmla="*/ 406 w 1111656"/>
                <a:gd name="connsiteY5" fmla="*/ 146877 h 527069"/>
                <a:gd name="connsiteX0" fmla="*/ 406 w 1104077"/>
                <a:gd name="connsiteY0" fmla="*/ 146877 h 527069"/>
                <a:gd name="connsiteX1" fmla="*/ 343272 w 1104077"/>
                <a:gd name="connsiteY1" fmla="*/ 478829 h 527069"/>
                <a:gd name="connsiteX2" fmla="*/ 990493 w 1104077"/>
                <a:gd name="connsiteY2" fmla="*/ 521608 h 527069"/>
                <a:gd name="connsiteX3" fmla="*/ 1090139 w 1104077"/>
                <a:gd name="connsiteY3" fmla="*/ 219739 h 527069"/>
                <a:gd name="connsiteX4" fmla="*/ 686878 w 1104077"/>
                <a:gd name="connsiteY4" fmla="*/ 1136 h 527069"/>
                <a:gd name="connsiteX5" fmla="*/ 406 w 1104077"/>
                <a:gd name="connsiteY5" fmla="*/ 146877 h 527069"/>
                <a:gd name="connsiteX0" fmla="*/ 406 w 1106296"/>
                <a:gd name="connsiteY0" fmla="*/ 146877 h 527069"/>
                <a:gd name="connsiteX1" fmla="*/ 343272 w 1106296"/>
                <a:gd name="connsiteY1" fmla="*/ 478829 h 527069"/>
                <a:gd name="connsiteX2" fmla="*/ 990493 w 1106296"/>
                <a:gd name="connsiteY2" fmla="*/ 521608 h 527069"/>
                <a:gd name="connsiteX3" fmla="*/ 1090139 w 1106296"/>
                <a:gd name="connsiteY3" fmla="*/ 219739 h 527069"/>
                <a:gd name="connsiteX4" fmla="*/ 686878 w 1106296"/>
                <a:gd name="connsiteY4" fmla="*/ 1136 h 527069"/>
                <a:gd name="connsiteX5" fmla="*/ 406 w 1106296"/>
                <a:gd name="connsiteY5" fmla="*/ 146877 h 527069"/>
                <a:gd name="connsiteX0" fmla="*/ 409 w 1109360"/>
                <a:gd name="connsiteY0" fmla="*/ 146877 h 532183"/>
                <a:gd name="connsiteX1" fmla="*/ 343275 w 1109360"/>
                <a:gd name="connsiteY1" fmla="*/ 478829 h 532183"/>
                <a:gd name="connsiteX2" fmla="*/ 1001275 w 1109360"/>
                <a:gd name="connsiteY2" fmla="*/ 528304 h 532183"/>
                <a:gd name="connsiteX3" fmla="*/ 1090142 w 1109360"/>
                <a:gd name="connsiteY3" fmla="*/ 219739 h 532183"/>
                <a:gd name="connsiteX4" fmla="*/ 686881 w 1109360"/>
                <a:gd name="connsiteY4" fmla="*/ 1136 h 532183"/>
                <a:gd name="connsiteX5" fmla="*/ 409 w 1109360"/>
                <a:gd name="connsiteY5" fmla="*/ 146877 h 532183"/>
                <a:gd name="connsiteX0" fmla="*/ 409 w 1109362"/>
                <a:gd name="connsiteY0" fmla="*/ 146877 h 528626"/>
                <a:gd name="connsiteX1" fmla="*/ 343275 w 1109362"/>
                <a:gd name="connsiteY1" fmla="*/ 478829 h 528626"/>
                <a:gd name="connsiteX2" fmla="*/ 1001275 w 1109362"/>
                <a:gd name="connsiteY2" fmla="*/ 528304 h 528626"/>
                <a:gd name="connsiteX3" fmla="*/ 1090142 w 1109362"/>
                <a:gd name="connsiteY3" fmla="*/ 219739 h 528626"/>
                <a:gd name="connsiteX4" fmla="*/ 686881 w 1109362"/>
                <a:gd name="connsiteY4" fmla="*/ 1136 h 528626"/>
                <a:gd name="connsiteX5" fmla="*/ 409 w 1109362"/>
                <a:gd name="connsiteY5" fmla="*/ 146877 h 528626"/>
                <a:gd name="connsiteX0" fmla="*/ 409 w 1109360"/>
                <a:gd name="connsiteY0" fmla="*/ 146877 h 525498"/>
                <a:gd name="connsiteX1" fmla="*/ 343275 w 1109360"/>
                <a:gd name="connsiteY1" fmla="*/ 478829 h 525498"/>
                <a:gd name="connsiteX2" fmla="*/ 1001275 w 1109360"/>
                <a:gd name="connsiteY2" fmla="*/ 524287 h 525498"/>
                <a:gd name="connsiteX3" fmla="*/ 1090142 w 1109360"/>
                <a:gd name="connsiteY3" fmla="*/ 219739 h 525498"/>
                <a:gd name="connsiteX4" fmla="*/ 686881 w 1109360"/>
                <a:gd name="connsiteY4" fmla="*/ 1136 h 525498"/>
                <a:gd name="connsiteX5" fmla="*/ 409 w 1109360"/>
                <a:gd name="connsiteY5" fmla="*/ 146877 h 525498"/>
                <a:gd name="connsiteX0" fmla="*/ 409 w 1109362"/>
                <a:gd name="connsiteY0" fmla="*/ 146877 h 527870"/>
                <a:gd name="connsiteX1" fmla="*/ 343275 w 1109362"/>
                <a:gd name="connsiteY1" fmla="*/ 478829 h 527870"/>
                <a:gd name="connsiteX2" fmla="*/ 1001275 w 1109362"/>
                <a:gd name="connsiteY2" fmla="*/ 524287 h 527870"/>
                <a:gd name="connsiteX3" fmla="*/ 1090142 w 1109362"/>
                <a:gd name="connsiteY3" fmla="*/ 219739 h 527870"/>
                <a:gd name="connsiteX4" fmla="*/ 686881 w 1109362"/>
                <a:gd name="connsiteY4" fmla="*/ 1136 h 527870"/>
                <a:gd name="connsiteX5" fmla="*/ 409 w 1109362"/>
                <a:gd name="connsiteY5" fmla="*/ 146877 h 527870"/>
                <a:gd name="connsiteX0" fmla="*/ 355 w 1109306"/>
                <a:gd name="connsiteY0" fmla="*/ 146877 h 528906"/>
                <a:gd name="connsiteX1" fmla="*/ 343221 w 1109306"/>
                <a:gd name="connsiteY1" fmla="*/ 478829 h 528906"/>
                <a:gd name="connsiteX2" fmla="*/ 1001221 w 1109306"/>
                <a:gd name="connsiteY2" fmla="*/ 524287 h 528906"/>
                <a:gd name="connsiteX3" fmla="*/ 1090088 w 1109306"/>
                <a:gd name="connsiteY3" fmla="*/ 219739 h 528906"/>
                <a:gd name="connsiteX4" fmla="*/ 686827 w 1109306"/>
                <a:gd name="connsiteY4" fmla="*/ 1136 h 528906"/>
                <a:gd name="connsiteX5" fmla="*/ 355 w 1109306"/>
                <a:gd name="connsiteY5" fmla="*/ 146877 h 528906"/>
                <a:gd name="connsiteX0" fmla="*/ 355 w 1145236"/>
                <a:gd name="connsiteY0" fmla="*/ 140467 h 528429"/>
                <a:gd name="connsiteX1" fmla="*/ 379150 w 1145236"/>
                <a:gd name="connsiteY1" fmla="*/ 479114 h 528429"/>
                <a:gd name="connsiteX2" fmla="*/ 1037150 w 1145236"/>
                <a:gd name="connsiteY2" fmla="*/ 524572 h 528429"/>
                <a:gd name="connsiteX3" fmla="*/ 1126017 w 1145236"/>
                <a:gd name="connsiteY3" fmla="*/ 220024 h 528429"/>
                <a:gd name="connsiteX4" fmla="*/ 722756 w 1145236"/>
                <a:gd name="connsiteY4" fmla="*/ 1421 h 528429"/>
                <a:gd name="connsiteX5" fmla="*/ 355 w 1145236"/>
                <a:gd name="connsiteY5" fmla="*/ 140467 h 528429"/>
                <a:gd name="connsiteX0" fmla="*/ 8860 w 1153741"/>
                <a:gd name="connsiteY0" fmla="*/ 147615 h 535578"/>
                <a:gd name="connsiteX1" fmla="*/ 387655 w 1153741"/>
                <a:gd name="connsiteY1" fmla="*/ 486262 h 535578"/>
                <a:gd name="connsiteX2" fmla="*/ 1045655 w 1153741"/>
                <a:gd name="connsiteY2" fmla="*/ 531720 h 535578"/>
                <a:gd name="connsiteX3" fmla="*/ 1134522 w 1153741"/>
                <a:gd name="connsiteY3" fmla="*/ 227172 h 535578"/>
                <a:gd name="connsiteX4" fmla="*/ 731261 w 1153741"/>
                <a:gd name="connsiteY4" fmla="*/ 8569 h 535578"/>
                <a:gd name="connsiteX5" fmla="*/ 8860 w 1153741"/>
                <a:gd name="connsiteY5" fmla="*/ 147615 h 535578"/>
                <a:gd name="connsiteX0" fmla="*/ 8860 w 1153741"/>
                <a:gd name="connsiteY0" fmla="*/ 147615 h 535578"/>
                <a:gd name="connsiteX1" fmla="*/ 387655 w 1153741"/>
                <a:gd name="connsiteY1" fmla="*/ 486262 h 535578"/>
                <a:gd name="connsiteX2" fmla="*/ 1045655 w 1153741"/>
                <a:gd name="connsiteY2" fmla="*/ 531720 h 535578"/>
                <a:gd name="connsiteX3" fmla="*/ 1134522 w 1153741"/>
                <a:gd name="connsiteY3" fmla="*/ 227172 h 535578"/>
                <a:gd name="connsiteX4" fmla="*/ 731261 w 1153741"/>
                <a:gd name="connsiteY4" fmla="*/ 8569 h 535578"/>
                <a:gd name="connsiteX5" fmla="*/ 8860 w 1153741"/>
                <a:gd name="connsiteY5" fmla="*/ 147615 h 535578"/>
                <a:gd name="connsiteX0" fmla="*/ 7995 w 1152876"/>
                <a:gd name="connsiteY0" fmla="*/ 140722 h 545198"/>
                <a:gd name="connsiteX1" fmla="*/ 386790 w 1152876"/>
                <a:gd name="connsiteY1" fmla="*/ 512210 h 545198"/>
                <a:gd name="connsiteX2" fmla="*/ 1044790 w 1152876"/>
                <a:gd name="connsiteY2" fmla="*/ 524827 h 545198"/>
                <a:gd name="connsiteX3" fmla="*/ 1133657 w 1152876"/>
                <a:gd name="connsiteY3" fmla="*/ 220279 h 545198"/>
                <a:gd name="connsiteX4" fmla="*/ 730396 w 1152876"/>
                <a:gd name="connsiteY4" fmla="*/ 1676 h 545198"/>
                <a:gd name="connsiteX5" fmla="*/ 7995 w 1152876"/>
                <a:gd name="connsiteY5" fmla="*/ 140722 h 545198"/>
                <a:gd name="connsiteX0" fmla="*/ 7995 w 1152876"/>
                <a:gd name="connsiteY0" fmla="*/ 140722 h 525383"/>
                <a:gd name="connsiteX1" fmla="*/ 386790 w 1152876"/>
                <a:gd name="connsiteY1" fmla="*/ 512210 h 525383"/>
                <a:gd name="connsiteX2" fmla="*/ 1044790 w 1152876"/>
                <a:gd name="connsiteY2" fmla="*/ 524827 h 525383"/>
                <a:gd name="connsiteX3" fmla="*/ 1133657 w 1152876"/>
                <a:gd name="connsiteY3" fmla="*/ 220279 h 525383"/>
                <a:gd name="connsiteX4" fmla="*/ 730396 w 1152876"/>
                <a:gd name="connsiteY4" fmla="*/ 1676 h 525383"/>
                <a:gd name="connsiteX5" fmla="*/ 7995 w 1152876"/>
                <a:gd name="connsiteY5" fmla="*/ 140722 h 525383"/>
                <a:gd name="connsiteX0" fmla="*/ 7995 w 1152876"/>
                <a:gd name="connsiteY0" fmla="*/ 140762 h 527745"/>
                <a:gd name="connsiteX1" fmla="*/ 386790 w 1152876"/>
                <a:gd name="connsiteY1" fmla="*/ 524350 h 527745"/>
                <a:gd name="connsiteX2" fmla="*/ 1044790 w 1152876"/>
                <a:gd name="connsiteY2" fmla="*/ 524867 h 527745"/>
                <a:gd name="connsiteX3" fmla="*/ 1133657 w 1152876"/>
                <a:gd name="connsiteY3" fmla="*/ 220319 h 527745"/>
                <a:gd name="connsiteX4" fmla="*/ 730396 w 1152876"/>
                <a:gd name="connsiteY4" fmla="*/ 1716 h 527745"/>
                <a:gd name="connsiteX5" fmla="*/ 7995 w 1152876"/>
                <a:gd name="connsiteY5" fmla="*/ 140762 h 527745"/>
                <a:gd name="connsiteX0" fmla="*/ 7995 w 1152876"/>
                <a:gd name="connsiteY0" fmla="*/ 140762 h 527087"/>
                <a:gd name="connsiteX1" fmla="*/ 386790 w 1152876"/>
                <a:gd name="connsiteY1" fmla="*/ 524350 h 527087"/>
                <a:gd name="connsiteX2" fmla="*/ 1044790 w 1152876"/>
                <a:gd name="connsiteY2" fmla="*/ 524867 h 527087"/>
                <a:gd name="connsiteX3" fmla="*/ 1133657 w 1152876"/>
                <a:gd name="connsiteY3" fmla="*/ 220319 h 527087"/>
                <a:gd name="connsiteX4" fmla="*/ 730396 w 1152876"/>
                <a:gd name="connsiteY4" fmla="*/ 1716 h 527087"/>
                <a:gd name="connsiteX5" fmla="*/ 7995 w 1152876"/>
                <a:gd name="connsiteY5" fmla="*/ 140762 h 527087"/>
                <a:gd name="connsiteX0" fmla="*/ 7995 w 1152876"/>
                <a:gd name="connsiteY0" fmla="*/ 140762 h 527087"/>
                <a:gd name="connsiteX1" fmla="*/ 386790 w 1152876"/>
                <a:gd name="connsiteY1" fmla="*/ 524351 h 527087"/>
                <a:gd name="connsiteX2" fmla="*/ 1044790 w 1152876"/>
                <a:gd name="connsiteY2" fmla="*/ 524867 h 527087"/>
                <a:gd name="connsiteX3" fmla="*/ 1133657 w 1152876"/>
                <a:gd name="connsiteY3" fmla="*/ 220319 h 527087"/>
                <a:gd name="connsiteX4" fmla="*/ 730396 w 1152876"/>
                <a:gd name="connsiteY4" fmla="*/ 1716 h 527087"/>
                <a:gd name="connsiteX5" fmla="*/ 7995 w 1152876"/>
                <a:gd name="connsiteY5" fmla="*/ 140762 h 527087"/>
                <a:gd name="connsiteX0" fmla="*/ 7416 w 1152297"/>
                <a:gd name="connsiteY0" fmla="*/ 140762 h 527087"/>
                <a:gd name="connsiteX1" fmla="*/ 395486 w 1152297"/>
                <a:gd name="connsiteY1" fmla="*/ 524351 h 527087"/>
                <a:gd name="connsiteX2" fmla="*/ 1044211 w 1152297"/>
                <a:gd name="connsiteY2" fmla="*/ 524867 h 527087"/>
                <a:gd name="connsiteX3" fmla="*/ 1133078 w 1152297"/>
                <a:gd name="connsiteY3" fmla="*/ 220319 h 527087"/>
                <a:gd name="connsiteX4" fmla="*/ 729817 w 1152297"/>
                <a:gd name="connsiteY4" fmla="*/ 1716 h 527087"/>
                <a:gd name="connsiteX5" fmla="*/ 7416 w 1152297"/>
                <a:gd name="connsiteY5" fmla="*/ 140762 h 527087"/>
                <a:gd name="connsiteX0" fmla="*/ 7416 w 1152297"/>
                <a:gd name="connsiteY0" fmla="*/ 144879 h 531204"/>
                <a:gd name="connsiteX1" fmla="*/ 395486 w 1152297"/>
                <a:gd name="connsiteY1" fmla="*/ 528468 h 531204"/>
                <a:gd name="connsiteX2" fmla="*/ 1044211 w 1152297"/>
                <a:gd name="connsiteY2" fmla="*/ 528984 h 531204"/>
                <a:gd name="connsiteX3" fmla="*/ 1133078 w 1152297"/>
                <a:gd name="connsiteY3" fmla="*/ 224436 h 531204"/>
                <a:gd name="connsiteX4" fmla="*/ 729817 w 1152297"/>
                <a:gd name="connsiteY4" fmla="*/ 5833 h 531204"/>
                <a:gd name="connsiteX5" fmla="*/ 7416 w 1152297"/>
                <a:gd name="connsiteY5" fmla="*/ 144879 h 53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2297" h="531204">
                  <a:moveTo>
                    <a:pt x="7416" y="144879"/>
                  </a:moveTo>
                  <a:cubicBezTo>
                    <a:pt x="-48306" y="231985"/>
                    <a:pt x="222687" y="464451"/>
                    <a:pt x="395486" y="528468"/>
                  </a:cubicBezTo>
                  <a:cubicBezTo>
                    <a:pt x="589155" y="531988"/>
                    <a:pt x="879574" y="532061"/>
                    <a:pt x="1044211" y="528984"/>
                  </a:cubicBezTo>
                  <a:cubicBezTo>
                    <a:pt x="1176515" y="449578"/>
                    <a:pt x="1161409" y="305572"/>
                    <a:pt x="1133078" y="224436"/>
                  </a:cubicBezTo>
                  <a:cubicBezTo>
                    <a:pt x="1104747" y="143300"/>
                    <a:pt x="917427" y="34295"/>
                    <a:pt x="729817" y="5833"/>
                  </a:cubicBezTo>
                  <a:cubicBezTo>
                    <a:pt x="542207" y="-22629"/>
                    <a:pt x="63138" y="57773"/>
                    <a:pt x="7416" y="144879"/>
                  </a:cubicBezTo>
                  <a:close/>
                </a:path>
              </a:pathLst>
            </a:custGeom>
            <a:solidFill>
              <a:srgbClr val="D1F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90B8C1A-8B89-493A-BEC1-1928AED9134A}"/>
                </a:ext>
              </a:extLst>
            </p:cNvPr>
            <p:cNvGrpSpPr/>
            <p:nvPr/>
          </p:nvGrpSpPr>
          <p:grpSpPr>
            <a:xfrm>
              <a:off x="2970276" y="2679895"/>
              <a:ext cx="2983706" cy="2488434"/>
              <a:chOff x="2970276" y="2679895"/>
              <a:chExt cx="2983706" cy="248843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B2A1703-7D87-4DEA-B2EF-59673A4DE776}"/>
                  </a:ext>
                </a:extLst>
              </p:cNvPr>
              <p:cNvSpPr/>
              <p:nvPr/>
            </p:nvSpPr>
            <p:spPr>
              <a:xfrm>
                <a:off x="2970276" y="2679895"/>
                <a:ext cx="2983706" cy="2488434"/>
              </a:xfrm>
              <a:custGeom>
                <a:avLst/>
                <a:gdLst>
                  <a:gd name="connsiteX0" fmla="*/ 1963541 w 3088750"/>
                  <a:gd name="connsiteY0" fmla="*/ 2188 h 3000271"/>
                  <a:gd name="connsiteX1" fmla="*/ 1018515 w 3088750"/>
                  <a:gd name="connsiteY1" fmla="*/ 325946 h 3000271"/>
                  <a:gd name="connsiteX2" fmla="*/ 322871 w 3088750"/>
                  <a:gd name="connsiteY2" fmla="*/ 842210 h 3000271"/>
                  <a:gd name="connsiteX3" fmla="*/ 3487 w 3088750"/>
                  <a:gd name="connsiteY3" fmla="*/ 1472228 h 3000271"/>
                  <a:gd name="connsiteX4" fmla="*/ 178492 w 3088750"/>
                  <a:gd name="connsiteY4" fmla="*/ 2491631 h 3000271"/>
                  <a:gd name="connsiteX5" fmla="*/ 567878 w 3088750"/>
                  <a:gd name="connsiteY5" fmla="*/ 2999144 h 3000271"/>
                  <a:gd name="connsiteX6" fmla="*/ 1049141 w 3088750"/>
                  <a:gd name="connsiteY6" fmla="*/ 2614134 h 3000271"/>
                  <a:gd name="connsiteX7" fmla="*/ 2278549 w 3088750"/>
                  <a:gd name="connsiteY7" fmla="*/ 2137246 h 3000271"/>
                  <a:gd name="connsiteX8" fmla="*/ 3009194 w 3088750"/>
                  <a:gd name="connsiteY8" fmla="*/ 1209721 h 3000271"/>
                  <a:gd name="connsiteX9" fmla="*/ 3039820 w 3088750"/>
                  <a:gd name="connsiteY9" fmla="*/ 505326 h 3000271"/>
                  <a:gd name="connsiteX10" fmla="*/ 2746687 w 3088750"/>
                  <a:gd name="connsiteY10" fmla="*/ 199068 h 3000271"/>
                  <a:gd name="connsiteX11" fmla="*/ 1963541 w 3088750"/>
                  <a:gd name="connsiteY11" fmla="*/ 2188 h 3000271"/>
                  <a:gd name="connsiteX0" fmla="*/ 1963541 w 3088750"/>
                  <a:gd name="connsiteY0" fmla="*/ 2404 h 2987235"/>
                  <a:gd name="connsiteX1" fmla="*/ 1018515 w 3088750"/>
                  <a:gd name="connsiteY1" fmla="*/ 312910 h 2987235"/>
                  <a:gd name="connsiteX2" fmla="*/ 322871 w 3088750"/>
                  <a:gd name="connsiteY2" fmla="*/ 829174 h 2987235"/>
                  <a:gd name="connsiteX3" fmla="*/ 3487 w 3088750"/>
                  <a:gd name="connsiteY3" fmla="*/ 1459192 h 2987235"/>
                  <a:gd name="connsiteX4" fmla="*/ 178492 w 3088750"/>
                  <a:gd name="connsiteY4" fmla="*/ 2478595 h 2987235"/>
                  <a:gd name="connsiteX5" fmla="*/ 567878 w 3088750"/>
                  <a:gd name="connsiteY5" fmla="*/ 2986108 h 2987235"/>
                  <a:gd name="connsiteX6" fmla="*/ 1049141 w 3088750"/>
                  <a:gd name="connsiteY6" fmla="*/ 2601098 h 2987235"/>
                  <a:gd name="connsiteX7" fmla="*/ 2278549 w 3088750"/>
                  <a:gd name="connsiteY7" fmla="*/ 2124210 h 2987235"/>
                  <a:gd name="connsiteX8" fmla="*/ 3009194 w 3088750"/>
                  <a:gd name="connsiteY8" fmla="*/ 1196685 h 2987235"/>
                  <a:gd name="connsiteX9" fmla="*/ 3039820 w 3088750"/>
                  <a:gd name="connsiteY9" fmla="*/ 492290 h 2987235"/>
                  <a:gd name="connsiteX10" fmla="*/ 2746687 w 3088750"/>
                  <a:gd name="connsiteY10" fmla="*/ 186032 h 2987235"/>
                  <a:gd name="connsiteX11" fmla="*/ 1963541 w 3088750"/>
                  <a:gd name="connsiteY11" fmla="*/ 2404 h 2987235"/>
                  <a:gd name="connsiteX0" fmla="*/ 1963541 w 3088750"/>
                  <a:gd name="connsiteY0" fmla="*/ 217 h 2985048"/>
                  <a:gd name="connsiteX1" fmla="*/ 1018515 w 3088750"/>
                  <a:gd name="connsiteY1" fmla="*/ 310723 h 2985048"/>
                  <a:gd name="connsiteX2" fmla="*/ 322871 w 3088750"/>
                  <a:gd name="connsiteY2" fmla="*/ 826987 h 2985048"/>
                  <a:gd name="connsiteX3" fmla="*/ 3487 w 3088750"/>
                  <a:gd name="connsiteY3" fmla="*/ 1457005 h 2985048"/>
                  <a:gd name="connsiteX4" fmla="*/ 178492 w 3088750"/>
                  <a:gd name="connsiteY4" fmla="*/ 2476408 h 2985048"/>
                  <a:gd name="connsiteX5" fmla="*/ 567878 w 3088750"/>
                  <a:gd name="connsiteY5" fmla="*/ 2983921 h 2985048"/>
                  <a:gd name="connsiteX6" fmla="*/ 1049141 w 3088750"/>
                  <a:gd name="connsiteY6" fmla="*/ 2598911 h 2985048"/>
                  <a:gd name="connsiteX7" fmla="*/ 2278549 w 3088750"/>
                  <a:gd name="connsiteY7" fmla="*/ 2122023 h 2985048"/>
                  <a:gd name="connsiteX8" fmla="*/ 3009194 w 3088750"/>
                  <a:gd name="connsiteY8" fmla="*/ 1194498 h 2985048"/>
                  <a:gd name="connsiteX9" fmla="*/ 3039820 w 3088750"/>
                  <a:gd name="connsiteY9" fmla="*/ 490103 h 2985048"/>
                  <a:gd name="connsiteX10" fmla="*/ 2746687 w 3088750"/>
                  <a:gd name="connsiteY10" fmla="*/ 183845 h 2985048"/>
                  <a:gd name="connsiteX11" fmla="*/ 1963541 w 3088750"/>
                  <a:gd name="connsiteY11" fmla="*/ 217 h 2985048"/>
                  <a:gd name="connsiteX0" fmla="*/ 1963541 w 3088750"/>
                  <a:gd name="connsiteY0" fmla="*/ 254 h 2965207"/>
                  <a:gd name="connsiteX1" fmla="*/ 1018515 w 3088750"/>
                  <a:gd name="connsiteY1" fmla="*/ 290882 h 2965207"/>
                  <a:gd name="connsiteX2" fmla="*/ 322871 w 3088750"/>
                  <a:gd name="connsiteY2" fmla="*/ 807146 h 2965207"/>
                  <a:gd name="connsiteX3" fmla="*/ 3487 w 3088750"/>
                  <a:gd name="connsiteY3" fmla="*/ 1437164 h 2965207"/>
                  <a:gd name="connsiteX4" fmla="*/ 178492 w 3088750"/>
                  <a:gd name="connsiteY4" fmla="*/ 2456567 h 2965207"/>
                  <a:gd name="connsiteX5" fmla="*/ 567878 w 3088750"/>
                  <a:gd name="connsiteY5" fmla="*/ 2964080 h 2965207"/>
                  <a:gd name="connsiteX6" fmla="*/ 1049141 w 3088750"/>
                  <a:gd name="connsiteY6" fmla="*/ 2579070 h 2965207"/>
                  <a:gd name="connsiteX7" fmla="*/ 2278549 w 3088750"/>
                  <a:gd name="connsiteY7" fmla="*/ 2102182 h 2965207"/>
                  <a:gd name="connsiteX8" fmla="*/ 3009194 w 3088750"/>
                  <a:gd name="connsiteY8" fmla="*/ 1174657 h 2965207"/>
                  <a:gd name="connsiteX9" fmla="*/ 3039820 w 3088750"/>
                  <a:gd name="connsiteY9" fmla="*/ 470262 h 2965207"/>
                  <a:gd name="connsiteX10" fmla="*/ 2746687 w 3088750"/>
                  <a:gd name="connsiteY10" fmla="*/ 164004 h 2965207"/>
                  <a:gd name="connsiteX11" fmla="*/ 1963541 w 3088750"/>
                  <a:gd name="connsiteY11" fmla="*/ 254 h 2965207"/>
                  <a:gd name="connsiteX0" fmla="*/ 1977851 w 3103060"/>
                  <a:gd name="connsiteY0" fmla="*/ 254 h 2965207"/>
                  <a:gd name="connsiteX1" fmla="*/ 1032825 w 3103060"/>
                  <a:gd name="connsiteY1" fmla="*/ 290882 h 2965207"/>
                  <a:gd name="connsiteX2" fmla="*/ 337181 w 3103060"/>
                  <a:gd name="connsiteY2" fmla="*/ 807146 h 2965207"/>
                  <a:gd name="connsiteX3" fmla="*/ 3182 w 3103060"/>
                  <a:gd name="connsiteY3" fmla="*/ 1584875 h 2965207"/>
                  <a:gd name="connsiteX4" fmla="*/ 192802 w 3103060"/>
                  <a:gd name="connsiteY4" fmla="*/ 2456567 h 2965207"/>
                  <a:gd name="connsiteX5" fmla="*/ 582188 w 3103060"/>
                  <a:gd name="connsiteY5" fmla="*/ 2964080 h 2965207"/>
                  <a:gd name="connsiteX6" fmla="*/ 1063451 w 3103060"/>
                  <a:gd name="connsiteY6" fmla="*/ 2579070 h 2965207"/>
                  <a:gd name="connsiteX7" fmla="*/ 2292859 w 3103060"/>
                  <a:gd name="connsiteY7" fmla="*/ 2102182 h 2965207"/>
                  <a:gd name="connsiteX8" fmla="*/ 3023504 w 3103060"/>
                  <a:gd name="connsiteY8" fmla="*/ 1174657 h 2965207"/>
                  <a:gd name="connsiteX9" fmla="*/ 3054130 w 3103060"/>
                  <a:gd name="connsiteY9" fmla="*/ 470262 h 2965207"/>
                  <a:gd name="connsiteX10" fmla="*/ 2760997 w 3103060"/>
                  <a:gd name="connsiteY10" fmla="*/ 164004 h 2965207"/>
                  <a:gd name="connsiteX11" fmla="*/ 1977851 w 3103060"/>
                  <a:gd name="connsiteY11" fmla="*/ 254 h 2965207"/>
                  <a:gd name="connsiteX0" fmla="*/ 1974705 w 3099914"/>
                  <a:gd name="connsiteY0" fmla="*/ 254 h 2965207"/>
                  <a:gd name="connsiteX1" fmla="*/ 1029679 w 3099914"/>
                  <a:gd name="connsiteY1" fmla="*/ 290882 h 2965207"/>
                  <a:gd name="connsiteX2" fmla="*/ 334035 w 3099914"/>
                  <a:gd name="connsiteY2" fmla="*/ 807146 h 2965207"/>
                  <a:gd name="connsiteX3" fmla="*/ 36 w 3099914"/>
                  <a:gd name="connsiteY3" fmla="*/ 1584875 h 2965207"/>
                  <a:gd name="connsiteX4" fmla="*/ 189656 w 3099914"/>
                  <a:gd name="connsiteY4" fmla="*/ 2456567 h 2965207"/>
                  <a:gd name="connsiteX5" fmla="*/ 579042 w 3099914"/>
                  <a:gd name="connsiteY5" fmla="*/ 2964080 h 2965207"/>
                  <a:gd name="connsiteX6" fmla="*/ 1060305 w 3099914"/>
                  <a:gd name="connsiteY6" fmla="*/ 2579070 h 2965207"/>
                  <a:gd name="connsiteX7" fmla="*/ 2289713 w 3099914"/>
                  <a:gd name="connsiteY7" fmla="*/ 2102182 h 2965207"/>
                  <a:gd name="connsiteX8" fmla="*/ 3020358 w 3099914"/>
                  <a:gd name="connsiteY8" fmla="*/ 1174657 h 2965207"/>
                  <a:gd name="connsiteX9" fmla="*/ 3050984 w 3099914"/>
                  <a:gd name="connsiteY9" fmla="*/ 470262 h 2965207"/>
                  <a:gd name="connsiteX10" fmla="*/ 2757851 w 3099914"/>
                  <a:gd name="connsiteY10" fmla="*/ 164004 h 2965207"/>
                  <a:gd name="connsiteX11" fmla="*/ 1974705 w 3099914"/>
                  <a:gd name="connsiteY11" fmla="*/ 254 h 2965207"/>
                  <a:gd name="connsiteX0" fmla="*/ 1974785 w 3099994"/>
                  <a:gd name="connsiteY0" fmla="*/ 254 h 2965207"/>
                  <a:gd name="connsiteX1" fmla="*/ 1029759 w 3099994"/>
                  <a:gd name="connsiteY1" fmla="*/ 290882 h 2965207"/>
                  <a:gd name="connsiteX2" fmla="*/ 334115 w 3099994"/>
                  <a:gd name="connsiteY2" fmla="*/ 807146 h 2965207"/>
                  <a:gd name="connsiteX3" fmla="*/ 116 w 3099994"/>
                  <a:gd name="connsiteY3" fmla="*/ 1584875 h 2965207"/>
                  <a:gd name="connsiteX4" fmla="*/ 189736 w 3099994"/>
                  <a:gd name="connsiteY4" fmla="*/ 2456567 h 2965207"/>
                  <a:gd name="connsiteX5" fmla="*/ 579122 w 3099994"/>
                  <a:gd name="connsiteY5" fmla="*/ 2964080 h 2965207"/>
                  <a:gd name="connsiteX6" fmla="*/ 1060385 w 3099994"/>
                  <a:gd name="connsiteY6" fmla="*/ 2579070 h 2965207"/>
                  <a:gd name="connsiteX7" fmla="*/ 2289793 w 3099994"/>
                  <a:gd name="connsiteY7" fmla="*/ 2102182 h 2965207"/>
                  <a:gd name="connsiteX8" fmla="*/ 3020438 w 3099994"/>
                  <a:gd name="connsiteY8" fmla="*/ 1174657 h 2965207"/>
                  <a:gd name="connsiteX9" fmla="*/ 3051064 w 3099994"/>
                  <a:gd name="connsiteY9" fmla="*/ 470262 h 2965207"/>
                  <a:gd name="connsiteX10" fmla="*/ 2757931 w 3099994"/>
                  <a:gd name="connsiteY10" fmla="*/ 164004 h 2965207"/>
                  <a:gd name="connsiteX11" fmla="*/ 1974785 w 3099994"/>
                  <a:gd name="connsiteY11" fmla="*/ 254 h 2965207"/>
                  <a:gd name="connsiteX0" fmla="*/ 1975275 w 3100484"/>
                  <a:gd name="connsiteY0" fmla="*/ 254 h 2965207"/>
                  <a:gd name="connsiteX1" fmla="*/ 1030249 w 3100484"/>
                  <a:gd name="connsiteY1" fmla="*/ 290882 h 2965207"/>
                  <a:gd name="connsiteX2" fmla="*/ 334605 w 3100484"/>
                  <a:gd name="connsiteY2" fmla="*/ 807146 h 2965207"/>
                  <a:gd name="connsiteX3" fmla="*/ 606 w 3100484"/>
                  <a:gd name="connsiteY3" fmla="*/ 1584875 h 2965207"/>
                  <a:gd name="connsiteX4" fmla="*/ 190226 w 3100484"/>
                  <a:gd name="connsiteY4" fmla="*/ 2456567 h 2965207"/>
                  <a:gd name="connsiteX5" fmla="*/ 579612 w 3100484"/>
                  <a:gd name="connsiteY5" fmla="*/ 2964080 h 2965207"/>
                  <a:gd name="connsiteX6" fmla="*/ 1060875 w 3100484"/>
                  <a:gd name="connsiteY6" fmla="*/ 2579070 h 2965207"/>
                  <a:gd name="connsiteX7" fmla="*/ 2290283 w 3100484"/>
                  <a:gd name="connsiteY7" fmla="*/ 2102182 h 2965207"/>
                  <a:gd name="connsiteX8" fmla="*/ 3020928 w 3100484"/>
                  <a:gd name="connsiteY8" fmla="*/ 1174657 h 2965207"/>
                  <a:gd name="connsiteX9" fmla="*/ 3051554 w 3100484"/>
                  <a:gd name="connsiteY9" fmla="*/ 470262 h 2965207"/>
                  <a:gd name="connsiteX10" fmla="*/ 2758421 w 3100484"/>
                  <a:gd name="connsiteY10" fmla="*/ 164004 h 2965207"/>
                  <a:gd name="connsiteX11" fmla="*/ 1975275 w 3100484"/>
                  <a:gd name="connsiteY11" fmla="*/ 254 h 2965207"/>
                  <a:gd name="connsiteX0" fmla="*/ 1975275 w 3100484"/>
                  <a:gd name="connsiteY0" fmla="*/ 254 h 2964981"/>
                  <a:gd name="connsiteX1" fmla="*/ 1030249 w 3100484"/>
                  <a:gd name="connsiteY1" fmla="*/ 290882 h 2964981"/>
                  <a:gd name="connsiteX2" fmla="*/ 334605 w 3100484"/>
                  <a:gd name="connsiteY2" fmla="*/ 807146 h 2964981"/>
                  <a:gd name="connsiteX3" fmla="*/ 606 w 3100484"/>
                  <a:gd name="connsiteY3" fmla="*/ 1584875 h 2964981"/>
                  <a:gd name="connsiteX4" fmla="*/ 190226 w 3100484"/>
                  <a:gd name="connsiteY4" fmla="*/ 2456567 h 2964981"/>
                  <a:gd name="connsiteX5" fmla="*/ 579612 w 3100484"/>
                  <a:gd name="connsiteY5" fmla="*/ 2964080 h 2964981"/>
                  <a:gd name="connsiteX6" fmla="*/ 1060875 w 3100484"/>
                  <a:gd name="connsiteY6" fmla="*/ 2579070 h 2964981"/>
                  <a:gd name="connsiteX7" fmla="*/ 2290283 w 3100484"/>
                  <a:gd name="connsiteY7" fmla="*/ 2102182 h 2964981"/>
                  <a:gd name="connsiteX8" fmla="*/ 3020928 w 3100484"/>
                  <a:gd name="connsiteY8" fmla="*/ 1174657 h 2964981"/>
                  <a:gd name="connsiteX9" fmla="*/ 3051554 w 3100484"/>
                  <a:gd name="connsiteY9" fmla="*/ 470262 h 2964981"/>
                  <a:gd name="connsiteX10" fmla="*/ 2758421 w 3100484"/>
                  <a:gd name="connsiteY10" fmla="*/ 164004 h 2964981"/>
                  <a:gd name="connsiteX11" fmla="*/ 1975275 w 3100484"/>
                  <a:gd name="connsiteY11" fmla="*/ 254 h 2964981"/>
                  <a:gd name="connsiteX0" fmla="*/ 1988655 w 3100484"/>
                  <a:gd name="connsiteY0" fmla="*/ 286 h 2952134"/>
                  <a:gd name="connsiteX1" fmla="*/ 1030249 w 3100484"/>
                  <a:gd name="connsiteY1" fmla="*/ 278035 h 2952134"/>
                  <a:gd name="connsiteX2" fmla="*/ 334605 w 3100484"/>
                  <a:gd name="connsiteY2" fmla="*/ 794299 h 2952134"/>
                  <a:gd name="connsiteX3" fmla="*/ 606 w 3100484"/>
                  <a:gd name="connsiteY3" fmla="*/ 1572028 h 2952134"/>
                  <a:gd name="connsiteX4" fmla="*/ 190226 w 3100484"/>
                  <a:gd name="connsiteY4" fmla="*/ 2443720 h 2952134"/>
                  <a:gd name="connsiteX5" fmla="*/ 579612 w 3100484"/>
                  <a:gd name="connsiteY5" fmla="*/ 2951233 h 2952134"/>
                  <a:gd name="connsiteX6" fmla="*/ 1060875 w 3100484"/>
                  <a:gd name="connsiteY6" fmla="*/ 2566223 h 2952134"/>
                  <a:gd name="connsiteX7" fmla="*/ 2290283 w 3100484"/>
                  <a:gd name="connsiteY7" fmla="*/ 2089335 h 2952134"/>
                  <a:gd name="connsiteX8" fmla="*/ 3020928 w 3100484"/>
                  <a:gd name="connsiteY8" fmla="*/ 1161810 h 2952134"/>
                  <a:gd name="connsiteX9" fmla="*/ 3051554 w 3100484"/>
                  <a:gd name="connsiteY9" fmla="*/ 457415 h 2952134"/>
                  <a:gd name="connsiteX10" fmla="*/ 2758421 w 3100484"/>
                  <a:gd name="connsiteY10" fmla="*/ 151157 h 2952134"/>
                  <a:gd name="connsiteX11" fmla="*/ 1988655 w 3100484"/>
                  <a:gd name="connsiteY11" fmla="*/ 286 h 2952134"/>
                  <a:gd name="connsiteX0" fmla="*/ 1988655 w 3100484"/>
                  <a:gd name="connsiteY0" fmla="*/ 6290 h 2958138"/>
                  <a:gd name="connsiteX1" fmla="*/ 1030249 w 3100484"/>
                  <a:gd name="connsiteY1" fmla="*/ 284039 h 2958138"/>
                  <a:gd name="connsiteX2" fmla="*/ 334605 w 3100484"/>
                  <a:gd name="connsiteY2" fmla="*/ 800303 h 2958138"/>
                  <a:gd name="connsiteX3" fmla="*/ 606 w 3100484"/>
                  <a:gd name="connsiteY3" fmla="*/ 1578032 h 2958138"/>
                  <a:gd name="connsiteX4" fmla="*/ 190226 w 3100484"/>
                  <a:gd name="connsiteY4" fmla="*/ 2449724 h 2958138"/>
                  <a:gd name="connsiteX5" fmla="*/ 579612 w 3100484"/>
                  <a:gd name="connsiteY5" fmla="*/ 2957237 h 2958138"/>
                  <a:gd name="connsiteX6" fmla="*/ 1060875 w 3100484"/>
                  <a:gd name="connsiteY6" fmla="*/ 2572227 h 2958138"/>
                  <a:gd name="connsiteX7" fmla="*/ 2290283 w 3100484"/>
                  <a:gd name="connsiteY7" fmla="*/ 2095339 h 2958138"/>
                  <a:gd name="connsiteX8" fmla="*/ 3020928 w 3100484"/>
                  <a:gd name="connsiteY8" fmla="*/ 1167814 h 2958138"/>
                  <a:gd name="connsiteX9" fmla="*/ 3051554 w 3100484"/>
                  <a:gd name="connsiteY9" fmla="*/ 463419 h 2958138"/>
                  <a:gd name="connsiteX10" fmla="*/ 2758421 w 3100484"/>
                  <a:gd name="connsiteY10" fmla="*/ 157161 h 2958138"/>
                  <a:gd name="connsiteX11" fmla="*/ 1988655 w 3100484"/>
                  <a:gd name="connsiteY11" fmla="*/ 6290 h 2958138"/>
                  <a:gd name="connsiteX0" fmla="*/ 1988655 w 3100484"/>
                  <a:gd name="connsiteY0" fmla="*/ 4486 h 2956334"/>
                  <a:gd name="connsiteX1" fmla="*/ 1030249 w 3100484"/>
                  <a:gd name="connsiteY1" fmla="*/ 282235 h 2956334"/>
                  <a:gd name="connsiteX2" fmla="*/ 334605 w 3100484"/>
                  <a:gd name="connsiteY2" fmla="*/ 798499 h 2956334"/>
                  <a:gd name="connsiteX3" fmla="*/ 606 w 3100484"/>
                  <a:gd name="connsiteY3" fmla="*/ 1576228 h 2956334"/>
                  <a:gd name="connsiteX4" fmla="*/ 190226 w 3100484"/>
                  <a:gd name="connsiteY4" fmla="*/ 2447920 h 2956334"/>
                  <a:gd name="connsiteX5" fmla="*/ 579612 w 3100484"/>
                  <a:gd name="connsiteY5" fmla="*/ 2955433 h 2956334"/>
                  <a:gd name="connsiteX6" fmla="*/ 1060875 w 3100484"/>
                  <a:gd name="connsiteY6" fmla="*/ 2570423 h 2956334"/>
                  <a:gd name="connsiteX7" fmla="*/ 2290283 w 3100484"/>
                  <a:gd name="connsiteY7" fmla="*/ 2093535 h 2956334"/>
                  <a:gd name="connsiteX8" fmla="*/ 3020928 w 3100484"/>
                  <a:gd name="connsiteY8" fmla="*/ 1166010 h 2956334"/>
                  <a:gd name="connsiteX9" fmla="*/ 3051554 w 3100484"/>
                  <a:gd name="connsiteY9" fmla="*/ 461615 h 2956334"/>
                  <a:gd name="connsiteX10" fmla="*/ 2758421 w 3100484"/>
                  <a:gd name="connsiteY10" fmla="*/ 155357 h 2956334"/>
                  <a:gd name="connsiteX11" fmla="*/ 1988655 w 3100484"/>
                  <a:gd name="connsiteY11" fmla="*/ 4486 h 2956334"/>
                  <a:gd name="connsiteX0" fmla="*/ 1988655 w 3100484"/>
                  <a:gd name="connsiteY0" fmla="*/ 5882 h 2957730"/>
                  <a:gd name="connsiteX1" fmla="*/ 1030249 w 3100484"/>
                  <a:gd name="connsiteY1" fmla="*/ 283631 h 2957730"/>
                  <a:gd name="connsiteX2" fmla="*/ 334605 w 3100484"/>
                  <a:gd name="connsiteY2" fmla="*/ 799895 h 2957730"/>
                  <a:gd name="connsiteX3" fmla="*/ 606 w 3100484"/>
                  <a:gd name="connsiteY3" fmla="*/ 1577624 h 2957730"/>
                  <a:gd name="connsiteX4" fmla="*/ 190226 w 3100484"/>
                  <a:gd name="connsiteY4" fmla="*/ 2449316 h 2957730"/>
                  <a:gd name="connsiteX5" fmla="*/ 579612 w 3100484"/>
                  <a:gd name="connsiteY5" fmla="*/ 2956829 h 2957730"/>
                  <a:gd name="connsiteX6" fmla="*/ 1060875 w 3100484"/>
                  <a:gd name="connsiteY6" fmla="*/ 2571819 h 2957730"/>
                  <a:gd name="connsiteX7" fmla="*/ 2290283 w 3100484"/>
                  <a:gd name="connsiteY7" fmla="*/ 2094931 h 2957730"/>
                  <a:gd name="connsiteX8" fmla="*/ 3020928 w 3100484"/>
                  <a:gd name="connsiteY8" fmla="*/ 1167406 h 2957730"/>
                  <a:gd name="connsiteX9" fmla="*/ 3051554 w 3100484"/>
                  <a:gd name="connsiteY9" fmla="*/ 463011 h 2957730"/>
                  <a:gd name="connsiteX10" fmla="*/ 2758421 w 3100484"/>
                  <a:gd name="connsiteY10" fmla="*/ 156753 h 2957730"/>
                  <a:gd name="connsiteX11" fmla="*/ 1988655 w 3100484"/>
                  <a:gd name="connsiteY11" fmla="*/ 5882 h 2957730"/>
                  <a:gd name="connsiteX0" fmla="*/ 1988655 w 3091889"/>
                  <a:gd name="connsiteY0" fmla="*/ 5882 h 2957730"/>
                  <a:gd name="connsiteX1" fmla="*/ 1030249 w 3091889"/>
                  <a:gd name="connsiteY1" fmla="*/ 283631 h 2957730"/>
                  <a:gd name="connsiteX2" fmla="*/ 334605 w 3091889"/>
                  <a:gd name="connsiteY2" fmla="*/ 799895 h 2957730"/>
                  <a:gd name="connsiteX3" fmla="*/ 606 w 3091889"/>
                  <a:gd name="connsiteY3" fmla="*/ 1577624 h 2957730"/>
                  <a:gd name="connsiteX4" fmla="*/ 190226 w 3091889"/>
                  <a:gd name="connsiteY4" fmla="*/ 2449316 h 2957730"/>
                  <a:gd name="connsiteX5" fmla="*/ 579612 w 3091889"/>
                  <a:gd name="connsiteY5" fmla="*/ 2956829 h 2957730"/>
                  <a:gd name="connsiteX6" fmla="*/ 1060875 w 3091889"/>
                  <a:gd name="connsiteY6" fmla="*/ 2571819 h 2957730"/>
                  <a:gd name="connsiteX7" fmla="*/ 2290283 w 3091889"/>
                  <a:gd name="connsiteY7" fmla="*/ 2094931 h 2957730"/>
                  <a:gd name="connsiteX8" fmla="*/ 3020928 w 3091889"/>
                  <a:gd name="connsiteY8" fmla="*/ 1167406 h 2957730"/>
                  <a:gd name="connsiteX9" fmla="*/ 3051554 w 3091889"/>
                  <a:gd name="connsiteY9" fmla="*/ 463011 h 2957730"/>
                  <a:gd name="connsiteX10" fmla="*/ 2758421 w 3091889"/>
                  <a:gd name="connsiteY10" fmla="*/ 156753 h 2957730"/>
                  <a:gd name="connsiteX11" fmla="*/ 1988655 w 3091889"/>
                  <a:gd name="connsiteY11" fmla="*/ 5882 h 2957730"/>
                  <a:gd name="connsiteX0" fmla="*/ 1988655 w 3075736"/>
                  <a:gd name="connsiteY0" fmla="*/ 5882 h 2957730"/>
                  <a:gd name="connsiteX1" fmla="*/ 1030249 w 3075736"/>
                  <a:gd name="connsiteY1" fmla="*/ 283631 h 2957730"/>
                  <a:gd name="connsiteX2" fmla="*/ 334605 w 3075736"/>
                  <a:gd name="connsiteY2" fmla="*/ 799895 h 2957730"/>
                  <a:gd name="connsiteX3" fmla="*/ 606 w 3075736"/>
                  <a:gd name="connsiteY3" fmla="*/ 1577624 h 2957730"/>
                  <a:gd name="connsiteX4" fmla="*/ 190226 w 3075736"/>
                  <a:gd name="connsiteY4" fmla="*/ 2449316 h 2957730"/>
                  <a:gd name="connsiteX5" fmla="*/ 579612 w 3075736"/>
                  <a:gd name="connsiteY5" fmla="*/ 2956829 h 2957730"/>
                  <a:gd name="connsiteX6" fmla="*/ 1060875 w 3075736"/>
                  <a:gd name="connsiteY6" fmla="*/ 2571819 h 2957730"/>
                  <a:gd name="connsiteX7" fmla="*/ 2290283 w 3075736"/>
                  <a:gd name="connsiteY7" fmla="*/ 2094931 h 2957730"/>
                  <a:gd name="connsiteX8" fmla="*/ 3020928 w 3075736"/>
                  <a:gd name="connsiteY8" fmla="*/ 1167406 h 2957730"/>
                  <a:gd name="connsiteX9" fmla="*/ 3051554 w 3075736"/>
                  <a:gd name="connsiteY9" fmla="*/ 463011 h 2957730"/>
                  <a:gd name="connsiteX10" fmla="*/ 2758421 w 3075736"/>
                  <a:gd name="connsiteY10" fmla="*/ 156753 h 2957730"/>
                  <a:gd name="connsiteX11" fmla="*/ 1988655 w 3075736"/>
                  <a:gd name="connsiteY11" fmla="*/ 5882 h 2957730"/>
                  <a:gd name="connsiteX0" fmla="*/ 1988655 w 3090483"/>
                  <a:gd name="connsiteY0" fmla="*/ 5882 h 2957730"/>
                  <a:gd name="connsiteX1" fmla="*/ 1030249 w 3090483"/>
                  <a:gd name="connsiteY1" fmla="*/ 283631 h 2957730"/>
                  <a:gd name="connsiteX2" fmla="*/ 334605 w 3090483"/>
                  <a:gd name="connsiteY2" fmla="*/ 799895 h 2957730"/>
                  <a:gd name="connsiteX3" fmla="*/ 606 w 3090483"/>
                  <a:gd name="connsiteY3" fmla="*/ 1577624 h 2957730"/>
                  <a:gd name="connsiteX4" fmla="*/ 190226 w 3090483"/>
                  <a:gd name="connsiteY4" fmla="*/ 2449316 h 2957730"/>
                  <a:gd name="connsiteX5" fmla="*/ 579612 w 3090483"/>
                  <a:gd name="connsiteY5" fmla="*/ 2956829 h 2957730"/>
                  <a:gd name="connsiteX6" fmla="*/ 1060875 w 3090483"/>
                  <a:gd name="connsiteY6" fmla="*/ 2571819 h 2957730"/>
                  <a:gd name="connsiteX7" fmla="*/ 2290283 w 3090483"/>
                  <a:gd name="connsiteY7" fmla="*/ 2094931 h 2957730"/>
                  <a:gd name="connsiteX8" fmla="*/ 3020928 w 3090483"/>
                  <a:gd name="connsiteY8" fmla="*/ 1167406 h 2957730"/>
                  <a:gd name="connsiteX9" fmla="*/ 3051554 w 3090483"/>
                  <a:gd name="connsiteY9" fmla="*/ 463011 h 2957730"/>
                  <a:gd name="connsiteX10" fmla="*/ 2758421 w 3090483"/>
                  <a:gd name="connsiteY10" fmla="*/ 156753 h 2957730"/>
                  <a:gd name="connsiteX11" fmla="*/ 1988655 w 3090483"/>
                  <a:gd name="connsiteY11" fmla="*/ 5882 h 2957730"/>
                  <a:gd name="connsiteX0" fmla="*/ 1988655 w 3097382"/>
                  <a:gd name="connsiteY0" fmla="*/ 5882 h 2957730"/>
                  <a:gd name="connsiteX1" fmla="*/ 1030249 w 3097382"/>
                  <a:gd name="connsiteY1" fmla="*/ 283631 h 2957730"/>
                  <a:gd name="connsiteX2" fmla="*/ 334605 w 3097382"/>
                  <a:gd name="connsiteY2" fmla="*/ 799895 h 2957730"/>
                  <a:gd name="connsiteX3" fmla="*/ 606 w 3097382"/>
                  <a:gd name="connsiteY3" fmla="*/ 1577624 h 2957730"/>
                  <a:gd name="connsiteX4" fmla="*/ 190226 w 3097382"/>
                  <a:gd name="connsiteY4" fmla="*/ 2449316 h 2957730"/>
                  <a:gd name="connsiteX5" fmla="*/ 579612 w 3097382"/>
                  <a:gd name="connsiteY5" fmla="*/ 2956829 h 2957730"/>
                  <a:gd name="connsiteX6" fmla="*/ 1060875 w 3097382"/>
                  <a:gd name="connsiteY6" fmla="*/ 2571819 h 2957730"/>
                  <a:gd name="connsiteX7" fmla="*/ 2290283 w 3097382"/>
                  <a:gd name="connsiteY7" fmla="*/ 2094931 h 2957730"/>
                  <a:gd name="connsiteX8" fmla="*/ 3020928 w 3097382"/>
                  <a:gd name="connsiteY8" fmla="*/ 1167406 h 2957730"/>
                  <a:gd name="connsiteX9" fmla="*/ 3051554 w 3097382"/>
                  <a:gd name="connsiteY9" fmla="*/ 463011 h 2957730"/>
                  <a:gd name="connsiteX10" fmla="*/ 2758421 w 3097382"/>
                  <a:gd name="connsiteY10" fmla="*/ 156753 h 2957730"/>
                  <a:gd name="connsiteX11" fmla="*/ 1988655 w 3097382"/>
                  <a:gd name="connsiteY11" fmla="*/ 5882 h 2957730"/>
                  <a:gd name="connsiteX0" fmla="*/ 1991231 w 3099958"/>
                  <a:gd name="connsiteY0" fmla="*/ 5882 h 2957730"/>
                  <a:gd name="connsiteX1" fmla="*/ 1032825 w 3099958"/>
                  <a:gd name="connsiteY1" fmla="*/ 283631 h 2957730"/>
                  <a:gd name="connsiteX2" fmla="*/ 337181 w 3099958"/>
                  <a:gd name="connsiteY2" fmla="*/ 799895 h 2957730"/>
                  <a:gd name="connsiteX3" fmla="*/ 3182 w 3099958"/>
                  <a:gd name="connsiteY3" fmla="*/ 1577624 h 2957730"/>
                  <a:gd name="connsiteX4" fmla="*/ 192802 w 3099958"/>
                  <a:gd name="connsiteY4" fmla="*/ 2449316 h 2957730"/>
                  <a:gd name="connsiteX5" fmla="*/ 582188 w 3099958"/>
                  <a:gd name="connsiteY5" fmla="*/ 2956829 h 2957730"/>
                  <a:gd name="connsiteX6" fmla="*/ 1063451 w 3099958"/>
                  <a:gd name="connsiteY6" fmla="*/ 2571819 h 2957730"/>
                  <a:gd name="connsiteX7" fmla="*/ 2292859 w 3099958"/>
                  <a:gd name="connsiteY7" fmla="*/ 2094931 h 2957730"/>
                  <a:gd name="connsiteX8" fmla="*/ 3023504 w 3099958"/>
                  <a:gd name="connsiteY8" fmla="*/ 1167406 h 2957730"/>
                  <a:gd name="connsiteX9" fmla="*/ 3054130 w 3099958"/>
                  <a:gd name="connsiteY9" fmla="*/ 463011 h 2957730"/>
                  <a:gd name="connsiteX10" fmla="*/ 2760997 w 3099958"/>
                  <a:gd name="connsiteY10" fmla="*/ 156753 h 2957730"/>
                  <a:gd name="connsiteX11" fmla="*/ 1991231 w 3099958"/>
                  <a:gd name="connsiteY11" fmla="*/ 5882 h 295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99958" h="2957730">
                    <a:moveTo>
                      <a:pt x="1991231" y="5882"/>
                    </a:moveTo>
                    <a:cubicBezTo>
                      <a:pt x="1671252" y="33031"/>
                      <a:pt x="1308500" y="151296"/>
                      <a:pt x="1032825" y="283631"/>
                    </a:cubicBezTo>
                    <a:cubicBezTo>
                      <a:pt x="757150" y="415967"/>
                      <a:pt x="508788" y="584230"/>
                      <a:pt x="337181" y="799895"/>
                    </a:cubicBezTo>
                    <a:cubicBezTo>
                      <a:pt x="165574" y="1015561"/>
                      <a:pt x="27245" y="1302721"/>
                      <a:pt x="3182" y="1577624"/>
                    </a:cubicBezTo>
                    <a:cubicBezTo>
                      <a:pt x="-20881" y="1852527"/>
                      <a:pt x="96301" y="2219449"/>
                      <a:pt x="192802" y="2449316"/>
                    </a:cubicBezTo>
                    <a:cubicBezTo>
                      <a:pt x="289303" y="2679184"/>
                      <a:pt x="437080" y="2936412"/>
                      <a:pt x="582188" y="2956829"/>
                    </a:cubicBezTo>
                    <a:cubicBezTo>
                      <a:pt x="727296" y="2977246"/>
                      <a:pt x="778339" y="2644635"/>
                      <a:pt x="1063451" y="2571819"/>
                    </a:cubicBezTo>
                    <a:cubicBezTo>
                      <a:pt x="1348563" y="2499003"/>
                      <a:pt x="1966184" y="2329000"/>
                      <a:pt x="2292859" y="2094931"/>
                    </a:cubicBezTo>
                    <a:cubicBezTo>
                      <a:pt x="2619534" y="1860862"/>
                      <a:pt x="2904507" y="1541265"/>
                      <a:pt x="3023504" y="1167406"/>
                    </a:cubicBezTo>
                    <a:cubicBezTo>
                      <a:pt x="3142501" y="793547"/>
                      <a:pt x="3097881" y="631453"/>
                      <a:pt x="3054130" y="463011"/>
                    </a:cubicBezTo>
                    <a:cubicBezTo>
                      <a:pt x="3010379" y="294569"/>
                      <a:pt x="2935917" y="265138"/>
                      <a:pt x="2760997" y="156753"/>
                    </a:cubicBezTo>
                    <a:cubicBezTo>
                      <a:pt x="2586077" y="48368"/>
                      <a:pt x="2311210" y="-21267"/>
                      <a:pt x="1991231" y="5882"/>
                    </a:cubicBezTo>
                    <a:close/>
                  </a:path>
                </a:pathLst>
              </a:custGeom>
              <a:solidFill>
                <a:srgbClr val="D1F5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ABA382C-971F-4C8D-9195-974641F148FD}"/>
                  </a:ext>
                </a:extLst>
              </p:cNvPr>
              <p:cNvSpPr/>
              <p:nvPr/>
            </p:nvSpPr>
            <p:spPr>
              <a:xfrm rot="20321424">
                <a:off x="3768205" y="2940129"/>
                <a:ext cx="713216" cy="187577"/>
              </a:xfrm>
              <a:prstGeom prst="ellipse">
                <a:avLst/>
              </a:prstGeom>
              <a:solidFill>
                <a:srgbClr val="AED4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18C5AC1-01C5-4868-AC0F-D23427CDC2D8}"/>
                  </a:ext>
                </a:extLst>
              </p:cNvPr>
              <p:cNvSpPr/>
              <p:nvPr/>
            </p:nvSpPr>
            <p:spPr>
              <a:xfrm rot="20077944">
                <a:off x="3511991" y="3246976"/>
                <a:ext cx="232926" cy="115842"/>
              </a:xfrm>
              <a:prstGeom prst="ellipse">
                <a:avLst/>
              </a:prstGeom>
              <a:solidFill>
                <a:srgbClr val="AED4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C0C609-924D-4196-A216-592146FCDE09}"/>
                </a:ext>
              </a:extLst>
            </p:cNvPr>
            <p:cNvSpPr/>
            <p:nvPr/>
          </p:nvSpPr>
          <p:spPr>
            <a:xfrm>
              <a:off x="4263194" y="4088555"/>
              <a:ext cx="944646" cy="1148234"/>
            </a:xfrm>
            <a:custGeom>
              <a:avLst/>
              <a:gdLst>
                <a:gd name="connsiteX0" fmla="*/ 1267288 w 1291140"/>
                <a:gd name="connsiteY0" fmla="*/ 280 h 1156866"/>
                <a:gd name="connsiteX1" fmla="*/ 840568 w 1291140"/>
                <a:gd name="connsiteY1" fmla="*/ 595812 h 1156866"/>
                <a:gd name="connsiteX2" fmla="*/ 577971 w 1291140"/>
                <a:gd name="connsiteY2" fmla="*/ 1097560 h 1156866"/>
                <a:gd name="connsiteX3" fmla="*/ 221589 w 1291140"/>
                <a:gd name="connsiteY3" fmla="*/ 1083492 h 1156866"/>
                <a:gd name="connsiteX4" fmla="*/ 57466 w 1291140"/>
                <a:gd name="connsiteY4" fmla="*/ 525474 h 1156866"/>
                <a:gd name="connsiteX5" fmla="*/ 1267288 w 1291140"/>
                <a:gd name="connsiteY5" fmla="*/ 280 h 1156866"/>
                <a:gd name="connsiteX0" fmla="*/ 1378253 w 1408345"/>
                <a:gd name="connsiteY0" fmla="*/ 4767 h 1161353"/>
                <a:gd name="connsiteX1" fmla="*/ 951533 w 1408345"/>
                <a:gd name="connsiteY1" fmla="*/ 600299 h 1161353"/>
                <a:gd name="connsiteX2" fmla="*/ 688936 w 1408345"/>
                <a:gd name="connsiteY2" fmla="*/ 1102047 h 1161353"/>
                <a:gd name="connsiteX3" fmla="*/ 332554 w 1408345"/>
                <a:gd name="connsiteY3" fmla="*/ 1087979 h 1161353"/>
                <a:gd name="connsiteX4" fmla="*/ 43174 w 1408345"/>
                <a:gd name="connsiteY4" fmla="*/ 361148 h 1161353"/>
                <a:gd name="connsiteX5" fmla="*/ 1378253 w 1408345"/>
                <a:gd name="connsiteY5" fmla="*/ 4767 h 1161353"/>
                <a:gd name="connsiteX0" fmla="*/ 1378253 w 1410783"/>
                <a:gd name="connsiteY0" fmla="*/ 6109 h 1160279"/>
                <a:gd name="connsiteX1" fmla="*/ 974307 w 1410783"/>
                <a:gd name="connsiteY1" fmla="*/ 639155 h 1160279"/>
                <a:gd name="connsiteX2" fmla="*/ 688936 w 1410783"/>
                <a:gd name="connsiteY2" fmla="*/ 1103389 h 1160279"/>
                <a:gd name="connsiteX3" fmla="*/ 332554 w 1410783"/>
                <a:gd name="connsiteY3" fmla="*/ 1089321 h 1160279"/>
                <a:gd name="connsiteX4" fmla="*/ 43174 w 1410783"/>
                <a:gd name="connsiteY4" fmla="*/ 362490 h 1160279"/>
                <a:gd name="connsiteX5" fmla="*/ 1378253 w 1410783"/>
                <a:gd name="connsiteY5" fmla="*/ 6109 h 1160279"/>
                <a:gd name="connsiteX0" fmla="*/ 1378253 w 1409252"/>
                <a:gd name="connsiteY0" fmla="*/ 6109 h 1160279"/>
                <a:gd name="connsiteX1" fmla="*/ 960194 w 1409252"/>
                <a:gd name="connsiteY1" fmla="*/ 639155 h 1160279"/>
                <a:gd name="connsiteX2" fmla="*/ 688936 w 1409252"/>
                <a:gd name="connsiteY2" fmla="*/ 1103389 h 1160279"/>
                <a:gd name="connsiteX3" fmla="*/ 332554 w 1409252"/>
                <a:gd name="connsiteY3" fmla="*/ 1089321 h 1160279"/>
                <a:gd name="connsiteX4" fmla="*/ 43174 w 1409252"/>
                <a:gd name="connsiteY4" fmla="*/ 362490 h 1160279"/>
                <a:gd name="connsiteX5" fmla="*/ 1378253 w 1409252"/>
                <a:gd name="connsiteY5" fmla="*/ 6109 h 1160279"/>
                <a:gd name="connsiteX0" fmla="*/ 1378253 w 1390668"/>
                <a:gd name="connsiteY0" fmla="*/ 6109 h 1160279"/>
                <a:gd name="connsiteX1" fmla="*/ 688936 w 1390668"/>
                <a:gd name="connsiteY1" fmla="*/ 1103389 h 1160279"/>
                <a:gd name="connsiteX2" fmla="*/ 332554 w 1390668"/>
                <a:gd name="connsiteY2" fmla="*/ 1089321 h 1160279"/>
                <a:gd name="connsiteX3" fmla="*/ 43174 w 1390668"/>
                <a:gd name="connsiteY3" fmla="*/ 362490 h 1160279"/>
                <a:gd name="connsiteX4" fmla="*/ 1378253 w 1390668"/>
                <a:gd name="connsiteY4" fmla="*/ 6109 h 1160279"/>
                <a:gd name="connsiteX0" fmla="*/ 1378253 w 1391753"/>
                <a:gd name="connsiteY0" fmla="*/ 29086 h 1185238"/>
                <a:gd name="connsiteX1" fmla="*/ 709539 w 1391753"/>
                <a:gd name="connsiteY1" fmla="*/ 1130137 h 1185238"/>
                <a:gd name="connsiteX2" fmla="*/ 332554 w 1391753"/>
                <a:gd name="connsiteY2" fmla="*/ 1112298 h 1185238"/>
                <a:gd name="connsiteX3" fmla="*/ 43174 w 1391753"/>
                <a:gd name="connsiteY3" fmla="*/ 385467 h 1185238"/>
                <a:gd name="connsiteX4" fmla="*/ 1378253 w 1391753"/>
                <a:gd name="connsiteY4" fmla="*/ 29086 h 1185238"/>
                <a:gd name="connsiteX0" fmla="*/ 1378253 w 1392339"/>
                <a:gd name="connsiteY0" fmla="*/ 29086 h 1185238"/>
                <a:gd name="connsiteX1" fmla="*/ 709539 w 1392339"/>
                <a:gd name="connsiteY1" fmla="*/ 1130137 h 1185238"/>
                <a:gd name="connsiteX2" fmla="*/ 332554 w 1392339"/>
                <a:gd name="connsiteY2" fmla="*/ 1112298 h 1185238"/>
                <a:gd name="connsiteX3" fmla="*/ 43174 w 1392339"/>
                <a:gd name="connsiteY3" fmla="*/ 385467 h 1185238"/>
                <a:gd name="connsiteX4" fmla="*/ 1378253 w 1392339"/>
                <a:gd name="connsiteY4" fmla="*/ 29086 h 1185238"/>
                <a:gd name="connsiteX0" fmla="*/ 1378253 w 1392339"/>
                <a:gd name="connsiteY0" fmla="*/ 29086 h 1185238"/>
                <a:gd name="connsiteX1" fmla="*/ 709539 w 1392339"/>
                <a:gd name="connsiteY1" fmla="*/ 1130137 h 1185238"/>
                <a:gd name="connsiteX2" fmla="*/ 332554 w 1392339"/>
                <a:gd name="connsiteY2" fmla="*/ 1112298 h 1185238"/>
                <a:gd name="connsiteX3" fmla="*/ 43174 w 1392339"/>
                <a:gd name="connsiteY3" fmla="*/ 385467 h 1185238"/>
                <a:gd name="connsiteX4" fmla="*/ 1378253 w 1392339"/>
                <a:gd name="connsiteY4" fmla="*/ 29086 h 1185238"/>
                <a:gd name="connsiteX0" fmla="*/ 1378253 w 1392339"/>
                <a:gd name="connsiteY0" fmla="*/ 29086 h 1171960"/>
                <a:gd name="connsiteX1" fmla="*/ 709539 w 1392339"/>
                <a:gd name="connsiteY1" fmla="*/ 1130137 h 1171960"/>
                <a:gd name="connsiteX2" fmla="*/ 332554 w 1392339"/>
                <a:gd name="connsiteY2" fmla="*/ 1112298 h 1171960"/>
                <a:gd name="connsiteX3" fmla="*/ 43174 w 1392339"/>
                <a:gd name="connsiteY3" fmla="*/ 385467 h 1171960"/>
                <a:gd name="connsiteX4" fmla="*/ 1378253 w 1392339"/>
                <a:gd name="connsiteY4" fmla="*/ 29086 h 1171960"/>
                <a:gd name="connsiteX0" fmla="*/ 1378253 w 1392339"/>
                <a:gd name="connsiteY0" fmla="*/ 29086 h 1160257"/>
                <a:gd name="connsiteX1" fmla="*/ 709539 w 1392339"/>
                <a:gd name="connsiteY1" fmla="*/ 1130137 h 1160257"/>
                <a:gd name="connsiteX2" fmla="*/ 332554 w 1392339"/>
                <a:gd name="connsiteY2" fmla="*/ 1112298 h 1160257"/>
                <a:gd name="connsiteX3" fmla="*/ 43174 w 1392339"/>
                <a:gd name="connsiteY3" fmla="*/ 385467 h 1160257"/>
                <a:gd name="connsiteX4" fmla="*/ 1378253 w 1392339"/>
                <a:gd name="connsiteY4" fmla="*/ 29086 h 1160257"/>
                <a:gd name="connsiteX0" fmla="*/ 1378253 w 1392339"/>
                <a:gd name="connsiteY0" fmla="*/ 29086 h 1160257"/>
                <a:gd name="connsiteX1" fmla="*/ 709539 w 1392339"/>
                <a:gd name="connsiteY1" fmla="*/ 1130137 h 1160257"/>
                <a:gd name="connsiteX2" fmla="*/ 332554 w 1392339"/>
                <a:gd name="connsiteY2" fmla="*/ 1112298 h 1160257"/>
                <a:gd name="connsiteX3" fmla="*/ 43174 w 1392339"/>
                <a:gd name="connsiteY3" fmla="*/ 385467 h 1160257"/>
                <a:gd name="connsiteX4" fmla="*/ 1378253 w 1392339"/>
                <a:gd name="connsiteY4" fmla="*/ 29086 h 1160257"/>
                <a:gd name="connsiteX0" fmla="*/ 1378253 w 1392339"/>
                <a:gd name="connsiteY0" fmla="*/ 29086 h 1130183"/>
                <a:gd name="connsiteX1" fmla="*/ 709539 w 1392339"/>
                <a:gd name="connsiteY1" fmla="*/ 1130137 h 1130183"/>
                <a:gd name="connsiteX2" fmla="*/ 332554 w 1392339"/>
                <a:gd name="connsiteY2" fmla="*/ 1112298 h 1130183"/>
                <a:gd name="connsiteX3" fmla="*/ 43174 w 1392339"/>
                <a:gd name="connsiteY3" fmla="*/ 385467 h 1130183"/>
                <a:gd name="connsiteX4" fmla="*/ 1378253 w 1392339"/>
                <a:gd name="connsiteY4" fmla="*/ 29086 h 1130183"/>
                <a:gd name="connsiteX0" fmla="*/ 1380758 w 1394844"/>
                <a:gd name="connsiteY0" fmla="*/ 29811 h 1163029"/>
                <a:gd name="connsiteX1" fmla="*/ 712044 w 1394844"/>
                <a:gd name="connsiteY1" fmla="*/ 1130862 h 1163029"/>
                <a:gd name="connsiteX2" fmla="*/ 333614 w 1394844"/>
                <a:gd name="connsiteY2" fmla="*/ 1163029 h 1163029"/>
                <a:gd name="connsiteX3" fmla="*/ 45679 w 1394844"/>
                <a:gd name="connsiteY3" fmla="*/ 386192 h 1163029"/>
                <a:gd name="connsiteX4" fmla="*/ 1380758 w 1394844"/>
                <a:gd name="connsiteY4" fmla="*/ 29811 h 1163029"/>
                <a:gd name="connsiteX0" fmla="*/ 1380758 w 1394844"/>
                <a:gd name="connsiteY0" fmla="*/ 29811 h 1163114"/>
                <a:gd name="connsiteX1" fmla="*/ 712044 w 1394844"/>
                <a:gd name="connsiteY1" fmla="*/ 1130862 h 1163114"/>
                <a:gd name="connsiteX2" fmla="*/ 333614 w 1394844"/>
                <a:gd name="connsiteY2" fmla="*/ 1163029 h 1163114"/>
                <a:gd name="connsiteX3" fmla="*/ 45679 w 1394844"/>
                <a:gd name="connsiteY3" fmla="*/ 386192 h 1163114"/>
                <a:gd name="connsiteX4" fmla="*/ 1380758 w 1394844"/>
                <a:gd name="connsiteY4" fmla="*/ 29811 h 1163114"/>
                <a:gd name="connsiteX0" fmla="*/ 1380758 w 1394927"/>
                <a:gd name="connsiteY0" fmla="*/ 31473 h 1165219"/>
                <a:gd name="connsiteX1" fmla="*/ 713489 w 1394927"/>
                <a:gd name="connsiteY1" fmla="*/ 1161099 h 1165219"/>
                <a:gd name="connsiteX2" fmla="*/ 333614 w 1394927"/>
                <a:gd name="connsiteY2" fmla="*/ 1164691 h 1165219"/>
                <a:gd name="connsiteX3" fmla="*/ 45679 w 1394927"/>
                <a:gd name="connsiteY3" fmla="*/ 387854 h 1165219"/>
                <a:gd name="connsiteX4" fmla="*/ 1380758 w 1394927"/>
                <a:gd name="connsiteY4" fmla="*/ 31473 h 1165219"/>
                <a:gd name="connsiteX0" fmla="*/ 1380758 w 1394868"/>
                <a:gd name="connsiteY0" fmla="*/ 31473 h 1165219"/>
                <a:gd name="connsiteX1" fmla="*/ 713489 w 1394868"/>
                <a:gd name="connsiteY1" fmla="*/ 1161099 h 1165219"/>
                <a:gd name="connsiteX2" fmla="*/ 333614 w 1394868"/>
                <a:gd name="connsiteY2" fmla="*/ 1164691 h 1165219"/>
                <a:gd name="connsiteX3" fmla="*/ 45679 w 1394868"/>
                <a:gd name="connsiteY3" fmla="*/ 387854 h 1165219"/>
                <a:gd name="connsiteX4" fmla="*/ 1380758 w 1394868"/>
                <a:gd name="connsiteY4" fmla="*/ 31473 h 1165219"/>
                <a:gd name="connsiteX0" fmla="*/ 1380758 w 1394867"/>
                <a:gd name="connsiteY0" fmla="*/ 31891 h 1168661"/>
                <a:gd name="connsiteX1" fmla="*/ 713490 w 1394867"/>
                <a:gd name="connsiteY1" fmla="*/ 1168661 h 1168661"/>
                <a:gd name="connsiteX2" fmla="*/ 333614 w 1394867"/>
                <a:gd name="connsiteY2" fmla="*/ 1165109 h 1168661"/>
                <a:gd name="connsiteX3" fmla="*/ 45679 w 1394867"/>
                <a:gd name="connsiteY3" fmla="*/ 388272 h 1168661"/>
                <a:gd name="connsiteX4" fmla="*/ 1380758 w 1394867"/>
                <a:gd name="connsiteY4" fmla="*/ 31891 h 1168661"/>
                <a:gd name="connsiteX0" fmla="*/ 1380758 w 1394867"/>
                <a:gd name="connsiteY0" fmla="*/ 31753 h 1166142"/>
                <a:gd name="connsiteX1" fmla="*/ 713490 w 1394867"/>
                <a:gd name="connsiteY1" fmla="*/ 1166142 h 1166142"/>
                <a:gd name="connsiteX2" fmla="*/ 333614 w 1394867"/>
                <a:gd name="connsiteY2" fmla="*/ 1164971 h 1166142"/>
                <a:gd name="connsiteX3" fmla="*/ 45679 w 1394867"/>
                <a:gd name="connsiteY3" fmla="*/ 388134 h 1166142"/>
                <a:gd name="connsiteX4" fmla="*/ 1380758 w 1394867"/>
                <a:gd name="connsiteY4" fmla="*/ 31753 h 1166142"/>
                <a:gd name="connsiteX0" fmla="*/ 1426496 w 1439746"/>
                <a:gd name="connsiteY0" fmla="*/ 20793 h 1410555"/>
                <a:gd name="connsiteX1" fmla="*/ 716147 w 1439746"/>
                <a:gd name="connsiteY1" fmla="*/ 1410555 h 1410555"/>
                <a:gd name="connsiteX2" fmla="*/ 336271 w 1439746"/>
                <a:gd name="connsiteY2" fmla="*/ 1409384 h 1410555"/>
                <a:gd name="connsiteX3" fmla="*/ 48336 w 1439746"/>
                <a:gd name="connsiteY3" fmla="*/ 632547 h 1410555"/>
                <a:gd name="connsiteX4" fmla="*/ 1426496 w 1439746"/>
                <a:gd name="connsiteY4" fmla="*/ 20793 h 1410555"/>
                <a:gd name="connsiteX0" fmla="*/ 1426496 w 1455905"/>
                <a:gd name="connsiteY0" fmla="*/ 64406 h 1454168"/>
                <a:gd name="connsiteX1" fmla="*/ 716147 w 1455905"/>
                <a:gd name="connsiteY1" fmla="*/ 1454168 h 1454168"/>
                <a:gd name="connsiteX2" fmla="*/ 336271 w 1455905"/>
                <a:gd name="connsiteY2" fmla="*/ 1452997 h 1454168"/>
                <a:gd name="connsiteX3" fmla="*/ 48336 w 1455905"/>
                <a:gd name="connsiteY3" fmla="*/ 676160 h 1454168"/>
                <a:gd name="connsiteX4" fmla="*/ 1426496 w 1455905"/>
                <a:gd name="connsiteY4" fmla="*/ 64406 h 1454168"/>
                <a:gd name="connsiteX0" fmla="*/ 1534555 w 1552021"/>
                <a:gd name="connsiteY0" fmla="*/ 55143 h 1444905"/>
                <a:gd name="connsiteX1" fmla="*/ 824206 w 1552021"/>
                <a:gd name="connsiteY1" fmla="*/ 1444905 h 1444905"/>
                <a:gd name="connsiteX2" fmla="*/ 444330 w 1552021"/>
                <a:gd name="connsiteY2" fmla="*/ 1443734 h 1444905"/>
                <a:gd name="connsiteX3" fmla="*/ 39463 w 1552021"/>
                <a:gd name="connsiteY3" fmla="*/ 390930 h 1444905"/>
                <a:gd name="connsiteX4" fmla="*/ 1534555 w 1552021"/>
                <a:gd name="connsiteY4" fmla="*/ 55143 h 144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21" h="1444905">
                  <a:moveTo>
                    <a:pt x="1534555" y="55143"/>
                  </a:moveTo>
                  <a:cubicBezTo>
                    <a:pt x="1665346" y="230806"/>
                    <a:pt x="1025223" y="1293893"/>
                    <a:pt x="824206" y="1444905"/>
                  </a:cubicBezTo>
                  <a:lnTo>
                    <a:pt x="444330" y="1443734"/>
                  </a:lnTo>
                  <a:cubicBezTo>
                    <a:pt x="357579" y="1348386"/>
                    <a:pt x="-142241" y="622362"/>
                    <a:pt x="39463" y="390930"/>
                  </a:cubicBezTo>
                  <a:cubicBezTo>
                    <a:pt x="221167" y="159498"/>
                    <a:pt x="1403765" y="-120520"/>
                    <a:pt x="1534555" y="55143"/>
                  </a:cubicBezTo>
                  <a:close/>
                </a:path>
              </a:pathLst>
            </a:custGeom>
            <a:solidFill>
              <a:srgbClr val="D1F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ACBE1A-AEDE-493E-A7EA-80D22AFBB857}"/>
                </a:ext>
              </a:extLst>
            </p:cNvPr>
            <p:cNvGrpSpPr/>
            <p:nvPr/>
          </p:nvGrpSpPr>
          <p:grpSpPr>
            <a:xfrm>
              <a:off x="4915888" y="2805643"/>
              <a:ext cx="548965" cy="548965"/>
              <a:chOff x="4915888" y="2805643"/>
              <a:chExt cx="548965" cy="54896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452F7B-9BE4-4B4C-AD2B-C5CB04256CB0}"/>
                  </a:ext>
                </a:extLst>
              </p:cNvPr>
              <p:cNvSpPr/>
              <p:nvPr/>
            </p:nvSpPr>
            <p:spPr>
              <a:xfrm>
                <a:off x="4915888" y="2805643"/>
                <a:ext cx="548965" cy="548965"/>
              </a:xfrm>
              <a:prstGeom prst="ellipse">
                <a:avLst/>
              </a:prstGeom>
              <a:solidFill>
                <a:srgbClr val="7339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A83524A-5FF2-406F-B464-3E121445D6F2}"/>
                  </a:ext>
                </a:extLst>
              </p:cNvPr>
              <p:cNvSpPr/>
              <p:nvPr/>
            </p:nvSpPr>
            <p:spPr>
              <a:xfrm>
                <a:off x="5163156" y="2894103"/>
                <a:ext cx="268919" cy="2689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57F0EA89-68FE-46A5-ACEE-9E08B01430ED}"/>
                </a:ext>
              </a:extLst>
            </p:cNvPr>
            <p:cNvSpPr/>
            <p:nvPr/>
          </p:nvSpPr>
          <p:spPr>
            <a:xfrm rot="15554428">
              <a:off x="2401400" y="3985972"/>
              <a:ext cx="934645" cy="964341"/>
            </a:xfrm>
            <a:custGeom>
              <a:avLst/>
              <a:gdLst>
                <a:gd name="connsiteX0" fmla="*/ 0 w 890050"/>
                <a:gd name="connsiteY0" fmla="*/ 445025 h 890050"/>
                <a:gd name="connsiteX1" fmla="*/ 445025 w 890050"/>
                <a:gd name="connsiteY1" fmla="*/ 0 h 890050"/>
                <a:gd name="connsiteX2" fmla="*/ 890050 w 890050"/>
                <a:gd name="connsiteY2" fmla="*/ 445025 h 890050"/>
                <a:gd name="connsiteX3" fmla="*/ 445025 w 890050"/>
                <a:gd name="connsiteY3" fmla="*/ 890050 h 890050"/>
                <a:gd name="connsiteX4" fmla="*/ 0 w 890050"/>
                <a:gd name="connsiteY4" fmla="*/ 445025 h 890050"/>
                <a:gd name="connsiteX0" fmla="*/ 0 w 961665"/>
                <a:gd name="connsiteY0" fmla="*/ 306255 h 890050"/>
                <a:gd name="connsiteX1" fmla="*/ 516640 w 961665"/>
                <a:gd name="connsiteY1" fmla="*/ 0 h 890050"/>
                <a:gd name="connsiteX2" fmla="*/ 961665 w 961665"/>
                <a:gd name="connsiteY2" fmla="*/ 445025 h 890050"/>
                <a:gd name="connsiteX3" fmla="*/ 516640 w 961665"/>
                <a:gd name="connsiteY3" fmla="*/ 890050 h 890050"/>
                <a:gd name="connsiteX4" fmla="*/ 0 w 961665"/>
                <a:gd name="connsiteY4" fmla="*/ 306255 h 890050"/>
                <a:gd name="connsiteX0" fmla="*/ 0 w 934645"/>
                <a:gd name="connsiteY0" fmla="*/ 533323 h 890050"/>
                <a:gd name="connsiteX1" fmla="*/ 489620 w 934645"/>
                <a:gd name="connsiteY1" fmla="*/ 0 h 890050"/>
                <a:gd name="connsiteX2" fmla="*/ 934645 w 934645"/>
                <a:gd name="connsiteY2" fmla="*/ 445025 h 890050"/>
                <a:gd name="connsiteX3" fmla="*/ 489620 w 934645"/>
                <a:gd name="connsiteY3" fmla="*/ 890050 h 890050"/>
                <a:gd name="connsiteX4" fmla="*/ 0 w 934645"/>
                <a:gd name="connsiteY4" fmla="*/ 533323 h 89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645" h="890050">
                  <a:moveTo>
                    <a:pt x="0" y="533323"/>
                  </a:moveTo>
                  <a:lnTo>
                    <a:pt x="489620" y="0"/>
                  </a:lnTo>
                  <a:lnTo>
                    <a:pt x="934645" y="445025"/>
                  </a:lnTo>
                  <a:lnTo>
                    <a:pt x="489620" y="890050"/>
                  </a:lnTo>
                  <a:lnTo>
                    <a:pt x="0" y="533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59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CF64F-3449-423D-8A88-62D6DE413559}"/>
              </a:ext>
            </a:extLst>
          </p:cNvPr>
          <p:cNvGrpSpPr/>
          <p:nvPr/>
        </p:nvGrpSpPr>
        <p:grpSpPr>
          <a:xfrm>
            <a:off x="2600819" y="35170"/>
            <a:ext cx="6168042" cy="6171000"/>
            <a:chOff x="2600819" y="0"/>
            <a:chExt cx="6168042" cy="6171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8D8DF9-12A9-4571-805D-44CDABBE9EB1}"/>
                </a:ext>
              </a:extLst>
            </p:cNvPr>
            <p:cNvSpPr/>
            <p:nvPr/>
          </p:nvSpPr>
          <p:spPr>
            <a:xfrm>
              <a:off x="2600819" y="0"/>
              <a:ext cx="6168042" cy="6168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picture containing electronics, monitor&#10;&#10;Description automatically generated">
              <a:extLst>
                <a:ext uri="{FF2B5EF4-FFF2-40B4-BE49-F238E27FC236}">
                  <a16:creationId xmlns:a16="http://schemas.microsoft.com/office/drawing/2014/main" id="{E1C739CC-8492-4723-88B9-9DB37400C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"/>
            <a:stretch>
              <a:fillRect/>
            </a:stretch>
          </p:blipFill>
          <p:spPr>
            <a:xfrm>
              <a:off x="3475137" y="9304"/>
              <a:ext cx="4419406" cy="6161696"/>
            </a:xfrm>
            <a:custGeom>
              <a:avLst/>
              <a:gdLst>
                <a:gd name="connsiteX0" fmla="*/ 0 w 4918822"/>
                <a:gd name="connsiteY0" fmla="*/ 0 h 6858000"/>
                <a:gd name="connsiteX1" fmla="*/ 446049 w 4918822"/>
                <a:gd name="connsiteY1" fmla="*/ 0 h 6858000"/>
                <a:gd name="connsiteX2" fmla="*/ 4918822 w 4918822"/>
                <a:gd name="connsiteY2" fmla="*/ 117987 h 6858000"/>
                <a:gd name="connsiteX3" fmla="*/ 4912922 w 4918822"/>
                <a:gd name="connsiteY3" fmla="*/ 6837352 h 6858000"/>
                <a:gd name="connsiteX4" fmla="*/ 287828 w 4918822"/>
                <a:gd name="connsiteY4" fmla="*/ 6849151 h 6858000"/>
                <a:gd name="connsiteX5" fmla="*/ 287828 w 4918822"/>
                <a:gd name="connsiteY5" fmla="*/ 6858000 h 6858000"/>
                <a:gd name="connsiteX6" fmla="*/ 280450 w 4918822"/>
                <a:gd name="connsiteY6" fmla="*/ 6858000 h 6858000"/>
                <a:gd name="connsiteX7" fmla="*/ 0 w 4918822"/>
                <a:gd name="connsiteY7" fmla="*/ 18442 h 6858000"/>
                <a:gd name="connsiteX8" fmla="*/ 0 w 4918822"/>
                <a:gd name="connsiteY8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8822" h="6858000">
                  <a:moveTo>
                    <a:pt x="0" y="0"/>
                  </a:moveTo>
                  <a:lnTo>
                    <a:pt x="446049" y="0"/>
                  </a:lnTo>
                  <a:lnTo>
                    <a:pt x="4918822" y="117987"/>
                  </a:lnTo>
                  <a:cubicBezTo>
                    <a:pt x="4916855" y="2357775"/>
                    <a:pt x="4914889" y="4597564"/>
                    <a:pt x="4912922" y="6837352"/>
                  </a:cubicBezTo>
                  <a:lnTo>
                    <a:pt x="287828" y="6849151"/>
                  </a:lnTo>
                  <a:lnTo>
                    <a:pt x="287828" y="6858000"/>
                  </a:lnTo>
                  <a:lnTo>
                    <a:pt x="280450" y="6858000"/>
                  </a:lnTo>
                  <a:lnTo>
                    <a:pt x="0" y="18442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picture containing electronics, monitor&#10;&#10;Description automatically generated">
            <a:extLst>
              <a:ext uri="{FF2B5EF4-FFF2-40B4-BE49-F238E27FC236}">
                <a16:creationId xmlns:a16="http://schemas.microsoft.com/office/drawing/2014/main" id="{07813C35-C6C2-4DE6-B1C7-840B91C71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t="-172" r="90937" b="99731"/>
          <a:stretch>
            <a:fillRect/>
          </a:stretch>
        </p:blipFill>
        <p:spPr>
          <a:xfrm>
            <a:off x="3634003" y="-11798"/>
            <a:ext cx="447289" cy="30241"/>
          </a:xfrm>
          <a:custGeom>
            <a:avLst/>
            <a:gdLst>
              <a:gd name="connsiteX0" fmla="*/ 0 w 447289"/>
              <a:gd name="connsiteY0" fmla="*/ 0 h 30241"/>
              <a:gd name="connsiteX1" fmla="*/ 447289 w 447289"/>
              <a:gd name="connsiteY1" fmla="*/ 11799 h 30241"/>
              <a:gd name="connsiteX2" fmla="*/ 1240 w 447289"/>
              <a:gd name="connsiteY2" fmla="*/ 11799 h 30241"/>
              <a:gd name="connsiteX3" fmla="*/ 1240 w 447289"/>
              <a:gd name="connsiteY3" fmla="*/ 30241 h 30241"/>
              <a:gd name="connsiteX4" fmla="*/ 0 w 447289"/>
              <a:gd name="connsiteY4" fmla="*/ 0 h 3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89" h="30241">
                <a:moveTo>
                  <a:pt x="0" y="0"/>
                </a:moveTo>
                <a:lnTo>
                  <a:pt x="447289" y="11799"/>
                </a:lnTo>
                <a:lnTo>
                  <a:pt x="1240" y="11799"/>
                </a:lnTo>
                <a:lnTo>
                  <a:pt x="1240" y="3024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 descr="A picture containing electronics, monitor&#10;&#10;Description automatically generated">
            <a:extLst>
              <a:ext uri="{FF2B5EF4-FFF2-40B4-BE49-F238E27FC236}">
                <a16:creationId xmlns:a16="http://schemas.microsoft.com/office/drawing/2014/main" id="{79D1A206-A689-4227-B4B9-53D980FE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t="100000" r="94152" b="-2624"/>
          <a:stretch>
            <a:fillRect/>
          </a:stretch>
        </p:blipFill>
        <p:spPr>
          <a:xfrm>
            <a:off x="3915693" y="6858000"/>
            <a:ext cx="7378" cy="179930"/>
          </a:xfrm>
          <a:custGeom>
            <a:avLst/>
            <a:gdLst>
              <a:gd name="connsiteX0" fmla="*/ 0 w 7378"/>
              <a:gd name="connsiteY0" fmla="*/ 0 h 179930"/>
              <a:gd name="connsiteX1" fmla="*/ 7378 w 7378"/>
              <a:gd name="connsiteY1" fmla="*/ 0 h 179930"/>
              <a:gd name="connsiteX2" fmla="*/ 7378 w 7378"/>
              <a:gd name="connsiteY2" fmla="*/ 179930 h 179930"/>
              <a:gd name="connsiteX3" fmla="*/ 0 w 7378"/>
              <a:gd name="connsiteY3" fmla="*/ 0 h 17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8" h="179930">
                <a:moveTo>
                  <a:pt x="0" y="0"/>
                </a:moveTo>
                <a:lnTo>
                  <a:pt x="7378" y="0"/>
                </a:lnTo>
                <a:lnTo>
                  <a:pt x="7378" y="17993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995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B70204-F290-4DA9-8772-FAB0F98F3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2"/>
          <a:stretch/>
        </p:blipFill>
        <p:spPr>
          <a:xfrm>
            <a:off x="2201594" y="-218049"/>
            <a:ext cx="10551620" cy="11684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5603AD-7C09-4CAC-B854-E6E29AB84663}"/>
              </a:ext>
            </a:extLst>
          </p:cNvPr>
          <p:cNvSpPr/>
          <p:nvPr/>
        </p:nvSpPr>
        <p:spPr>
          <a:xfrm>
            <a:off x="-546940" y="75000"/>
            <a:ext cx="2637905" cy="2637905"/>
          </a:xfrm>
          <a:prstGeom prst="rect">
            <a:avLst/>
          </a:prstGeom>
          <a:solidFill>
            <a:srgbClr val="D4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E83C53-30DD-4A0C-8FBF-63F0A86F9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35"/>
          <a:stretch/>
        </p:blipFill>
        <p:spPr>
          <a:xfrm>
            <a:off x="3458095" y="1274507"/>
            <a:ext cx="5663449" cy="70418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7C3F52B-1097-4BBD-8701-8B307F89E511}"/>
              </a:ext>
            </a:extLst>
          </p:cNvPr>
          <p:cNvGrpSpPr/>
          <p:nvPr/>
        </p:nvGrpSpPr>
        <p:grpSpPr>
          <a:xfrm>
            <a:off x="3361279" y="1516787"/>
            <a:ext cx="5760266" cy="3097653"/>
            <a:chOff x="3361279" y="1516787"/>
            <a:chExt cx="5760266" cy="3097653"/>
          </a:xfrm>
        </p:grpSpPr>
        <p:pic>
          <p:nvPicPr>
            <p:cNvPr id="15" name="Picture 1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31FBC31C-0728-4A7F-9EBC-247F5CFA4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37" r="1059"/>
            <a:stretch/>
          </p:blipFill>
          <p:spPr>
            <a:xfrm>
              <a:off x="7730957" y="1516787"/>
              <a:ext cx="1144509" cy="778387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4EFA3-B9C6-4B95-8E2D-750597686D80}"/>
                </a:ext>
              </a:extLst>
            </p:cNvPr>
            <p:cNvGrpSpPr/>
            <p:nvPr/>
          </p:nvGrpSpPr>
          <p:grpSpPr>
            <a:xfrm>
              <a:off x="3361279" y="1840847"/>
              <a:ext cx="5760266" cy="2773593"/>
              <a:chOff x="3361279" y="1840847"/>
              <a:chExt cx="5760266" cy="27735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3D3CFC3-C9BB-4CDA-AFF2-A2C93B278D06}"/>
                  </a:ext>
                </a:extLst>
              </p:cNvPr>
              <p:cNvGrpSpPr/>
              <p:nvPr/>
            </p:nvGrpSpPr>
            <p:grpSpPr>
              <a:xfrm>
                <a:off x="3361279" y="1840847"/>
                <a:ext cx="5760266" cy="2773593"/>
                <a:chOff x="2736620" y="1714214"/>
                <a:chExt cx="5760266" cy="2773593"/>
              </a:xfrm>
              <a:effectLst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2D3B58D-3474-469A-B0B7-90A1C873948E}"/>
                    </a:ext>
                  </a:extLst>
                </p:cNvPr>
                <p:cNvSpPr/>
                <p:nvPr/>
              </p:nvSpPr>
              <p:spPr>
                <a:xfrm>
                  <a:off x="2848708" y="1849902"/>
                  <a:ext cx="5648178" cy="2637905"/>
                </a:xfrm>
                <a:prstGeom prst="rect">
                  <a:avLst/>
                </a:prstGeom>
                <a:solidFill>
                  <a:srgbClr val="282C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22F7677-E44E-4ABA-BD16-8D4D0AA299FF}"/>
                    </a:ext>
                  </a:extLst>
                </p:cNvPr>
                <p:cNvSpPr/>
                <p:nvPr/>
              </p:nvSpPr>
              <p:spPr>
                <a:xfrm>
                  <a:off x="2848708" y="1849901"/>
                  <a:ext cx="5648178" cy="2637905"/>
                </a:xfrm>
                <a:custGeom>
                  <a:avLst/>
                  <a:gdLst>
                    <a:gd name="connsiteX0" fmla="*/ 0 w 5648178"/>
                    <a:gd name="connsiteY0" fmla="*/ 0 h 2637905"/>
                    <a:gd name="connsiteX1" fmla="*/ 5648178 w 5648178"/>
                    <a:gd name="connsiteY1" fmla="*/ 0 h 2637905"/>
                    <a:gd name="connsiteX2" fmla="*/ 5648178 w 5648178"/>
                    <a:gd name="connsiteY2" fmla="*/ 2637905 h 2637905"/>
                    <a:gd name="connsiteX3" fmla="*/ 0 w 5648178"/>
                    <a:gd name="connsiteY3" fmla="*/ 2637905 h 2637905"/>
                    <a:gd name="connsiteX4" fmla="*/ 0 w 5648178"/>
                    <a:gd name="connsiteY4" fmla="*/ 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648178 w 5648178"/>
                    <a:gd name="connsiteY2" fmla="*/ 2637905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472332 w 5648178"/>
                    <a:gd name="connsiteY2" fmla="*/ 2525364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324622 w 5648178"/>
                    <a:gd name="connsiteY2" fmla="*/ 2391721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466206 w 5648178"/>
                    <a:gd name="connsiteY2" fmla="*/ 2456614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8178" h="2637905">
                      <a:moveTo>
                        <a:pt x="105508" y="126610"/>
                      </a:moveTo>
                      <a:lnTo>
                        <a:pt x="5648178" y="0"/>
                      </a:lnTo>
                      <a:lnTo>
                        <a:pt x="5466206" y="2456614"/>
                      </a:lnTo>
                      <a:lnTo>
                        <a:pt x="0" y="2637905"/>
                      </a:lnTo>
                      <a:lnTo>
                        <a:pt x="105508" y="126610"/>
                      </a:lnTo>
                      <a:close/>
                    </a:path>
                  </a:pathLst>
                </a:custGeom>
                <a:solidFill>
                  <a:srgbClr val="4497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8">
                  <a:extLst>
                    <a:ext uri="{FF2B5EF4-FFF2-40B4-BE49-F238E27FC236}">
                      <a16:creationId xmlns:a16="http://schemas.microsoft.com/office/drawing/2014/main" id="{F86C955A-AD4A-4F55-B409-078D80143A7B}"/>
                    </a:ext>
                  </a:extLst>
                </p:cNvPr>
                <p:cNvSpPr/>
                <p:nvPr/>
              </p:nvSpPr>
              <p:spPr>
                <a:xfrm>
                  <a:off x="2736620" y="1714214"/>
                  <a:ext cx="5648178" cy="2637905"/>
                </a:xfrm>
                <a:custGeom>
                  <a:avLst/>
                  <a:gdLst>
                    <a:gd name="connsiteX0" fmla="*/ 0 w 5648178"/>
                    <a:gd name="connsiteY0" fmla="*/ 0 h 2637905"/>
                    <a:gd name="connsiteX1" fmla="*/ 5648178 w 5648178"/>
                    <a:gd name="connsiteY1" fmla="*/ 0 h 2637905"/>
                    <a:gd name="connsiteX2" fmla="*/ 5648178 w 5648178"/>
                    <a:gd name="connsiteY2" fmla="*/ 2637905 h 2637905"/>
                    <a:gd name="connsiteX3" fmla="*/ 0 w 5648178"/>
                    <a:gd name="connsiteY3" fmla="*/ 2637905 h 2637905"/>
                    <a:gd name="connsiteX4" fmla="*/ 0 w 5648178"/>
                    <a:gd name="connsiteY4" fmla="*/ 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648178 w 5648178"/>
                    <a:gd name="connsiteY2" fmla="*/ 2637905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472332 w 5648178"/>
                    <a:gd name="connsiteY2" fmla="*/ 2525364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324622 w 5648178"/>
                    <a:gd name="connsiteY2" fmla="*/ 2391721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  <a:gd name="connsiteX0" fmla="*/ 105508 w 5648178"/>
                    <a:gd name="connsiteY0" fmla="*/ 126610 h 2637905"/>
                    <a:gd name="connsiteX1" fmla="*/ 5648178 w 5648178"/>
                    <a:gd name="connsiteY1" fmla="*/ 0 h 2637905"/>
                    <a:gd name="connsiteX2" fmla="*/ 5373783 w 5648178"/>
                    <a:gd name="connsiteY2" fmla="*/ 2450715 h 2637905"/>
                    <a:gd name="connsiteX3" fmla="*/ 0 w 5648178"/>
                    <a:gd name="connsiteY3" fmla="*/ 2637905 h 2637905"/>
                    <a:gd name="connsiteX4" fmla="*/ 105508 w 5648178"/>
                    <a:gd name="connsiteY4" fmla="*/ 126610 h 2637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8178" h="2637905">
                      <a:moveTo>
                        <a:pt x="105508" y="126610"/>
                      </a:moveTo>
                      <a:lnTo>
                        <a:pt x="5648178" y="0"/>
                      </a:lnTo>
                      <a:lnTo>
                        <a:pt x="5373783" y="2450715"/>
                      </a:lnTo>
                      <a:lnTo>
                        <a:pt x="0" y="2637905"/>
                      </a:lnTo>
                      <a:lnTo>
                        <a:pt x="105508" y="126610"/>
                      </a:lnTo>
                      <a:close/>
                    </a:path>
                  </a:pathLst>
                </a:custGeom>
                <a:solidFill>
                  <a:srgbClr val="43D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C7F2B7-F4CE-4010-82AF-AB67C5AE5BBC}"/>
                  </a:ext>
                </a:extLst>
              </p:cNvPr>
              <p:cNvSpPr/>
              <p:nvPr/>
            </p:nvSpPr>
            <p:spPr>
              <a:xfrm>
                <a:off x="3415174" y="1931244"/>
                <a:ext cx="1342525" cy="1357647"/>
              </a:xfrm>
              <a:custGeom>
                <a:avLst/>
                <a:gdLst>
                  <a:gd name="connsiteX0" fmla="*/ 546652 w 546652"/>
                  <a:gd name="connsiteY0" fmla="*/ 0 h 445273"/>
                  <a:gd name="connsiteX1" fmla="*/ 23854 w 546652"/>
                  <a:gd name="connsiteY1" fmla="*/ 11927 h 445273"/>
                  <a:gd name="connsiteX2" fmla="*/ 0 w 546652"/>
                  <a:gd name="connsiteY2" fmla="*/ 445273 h 445273"/>
                  <a:gd name="connsiteX3" fmla="*/ 67586 w 546652"/>
                  <a:gd name="connsiteY3" fmla="*/ 27830 h 445273"/>
                  <a:gd name="connsiteX4" fmla="*/ 546652 w 546652"/>
                  <a:gd name="connsiteY4" fmla="*/ 0 h 445273"/>
                  <a:gd name="connsiteX0" fmla="*/ 537127 w 537127"/>
                  <a:gd name="connsiteY0" fmla="*/ 0 h 434557"/>
                  <a:gd name="connsiteX1" fmla="*/ 14329 w 537127"/>
                  <a:gd name="connsiteY1" fmla="*/ 11927 h 434557"/>
                  <a:gd name="connsiteX2" fmla="*/ 0 w 537127"/>
                  <a:gd name="connsiteY2" fmla="*/ 434557 h 434557"/>
                  <a:gd name="connsiteX3" fmla="*/ 58061 w 537127"/>
                  <a:gd name="connsiteY3" fmla="*/ 27830 h 434557"/>
                  <a:gd name="connsiteX4" fmla="*/ 537127 w 537127"/>
                  <a:gd name="connsiteY4" fmla="*/ 0 h 434557"/>
                  <a:gd name="connsiteX0" fmla="*/ 539508 w 539508"/>
                  <a:gd name="connsiteY0" fmla="*/ 0 h 454798"/>
                  <a:gd name="connsiteX1" fmla="*/ 16710 w 539508"/>
                  <a:gd name="connsiteY1" fmla="*/ 11927 h 454798"/>
                  <a:gd name="connsiteX2" fmla="*/ 0 w 539508"/>
                  <a:gd name="connsiteY2" fmla="*/ 454798 h 454798"/>
                  <a:gd name="connsiteX3" fmla="*/ 60442 w 539508"/>
                  <a:gd name="connsiteY3" fmla="*/ 27830 h 454798"/>
                  <a:gd name="connsiteX4" fmla="*/ 539508 w 539508"/>
                  <a:gd name="connsiteY4" fmla="*/ 0 h 454798"/>
                  <a:gd name="connsiteX0" fmla="*/ 549033 w 549033"/>
                  <a:gd name="connsiteY0" fmla="*/ 0 h 452417"/>
                  <a:gd name="connsiteX1" fmla="*/ 16710 w 549033"/>
                  <a:gd name="connsiteY1" fmla="*/ 9546 h 452417"/>
                  <a:gd name="connsiteX2" fmla="*/ 0 w 549033"/>
                  <a:gd name="connsiteY2" fmla="*/ 452417 h 452417"/>
                  <a:gd name="connsiteX3" fmla="*/ 60442 w 549033"/>
                  <a:gd name="connsiteY3" fmla="*/ 25449 h 452417"/>
                  <a:gd name="connsiteX4" fmla="*/ 549033 w 549033"/>
                  <a:gd name="connsiteY4" fmla="*/ 0 h 452417"/>
                  <a:gd name="connsiteX0" fmla="*/ 549033 w 549033"/>
                  <a:gd name="connsiteY0" fmla="*/ 0 h 449881"/>
                  <a:gd name="connsiteX1" fmla="*/ 16710 w 549033"/>
                  <a:gd name="connsiteY1" fmla="*/ 9546 h 449881"/>
                  <a:gd name="connsiteX2" fmla="*/ 0 w 549033"/>
                  <a:gd name="connsiteY2" fmla="*/ 449881 h 449881"/>
                  <a:gd name="connsiteX3" fmla="*/ 60442 w 549033"/>
                  <a:gd name="connsiteY3" fmla="*/ 25449 h 449881"/>
                  <a:gd name="connsiteX4" fmla="*/ 549033 w 549033"/>
                  <a:gd name="connsiteY4" fmla="*/ 0 h 449881"/>
                  <a:gd name="connsiteX0" fmla="*/ 550723 w 550723"/>
                  <a:gd name="connsiteY0" fmla="*/ 0 h 442273"/>
                  <a:gd name="connsiteX1" fmla="*/ 18400 w 550723"/>
                  <a:gd name="connsiteY1" fmla="*/ 9546 h 442273"/>
                  <a:gd name="connsiteX2" fmla="*/ 0 w 550723"/>
                  <a:gd name="connsiteY2" fmla="*/ 442273 h 442273"/>
                  <a:gd name="connsiteX3" fmla="*/ 62132 w 550723"/>
                  <a:gd name="connsiteY3" fmla="*/ 25449 h 442273"/>
                  <a:gd name="connsiteX4" fmla="*/ 550723 w 550723"/>
                  <a:gd name="connsiteY4" fmla="*/ 0 h 442273"/>
                  <a:gd name="connsiteX0" fmla="*/ 548861 w 548861"/>
                  <a:gd name="connsiteY0" fmla="*/ 0 h 444135"/>
                  <a:gd name="connsiteX1" fmla="*/ 18400 w 548861"/>
                  <a:gd name="connsiteY1" fmla="*/ 11408 h 444135"/>
                  <a:gd name="connsiteX2" fmla="*/ 0 w 548861"/>
                  <a:gd name="connsiteY2" fmla="*/ 444135 h 444135"/>
                  <a:gd name="connsiteX3" fmla="*/ 62132 w 548861"/>
                  <a:gd name="connsiteY3" fmla="*/ 27311 h 444135"/>
                  <a:gd name="connsiteX4" fmla="*/ 548861 w 548861"/>
                  <a:gd name="connsiteY4" fmla="*/ 0 h 444135"/>
                  <a:gd name="connsiteX0" fmla="*/ 548861 w 548861"/>
                  <a:gd name="connsiteY0" fmla="*/ 0 h 444135"/>
                  <a:gd name="connsiteX1" fmla="*/ 18400 w 548861"/>
                  <a:gd name="connsiteY1" fmla="*/ 11408 h 444135"/>
                  <a:gd name="connsiteX2" fmla="*/ 0 w 548861"/>
                  <a:gd name="connsiteY2" fmla="*/ 444135 h 444135"/>
                  <a:gd name="connsiteX3" fmla="*/ 42643 w 548861"/>
                  <a:gd name="connsiteY3" fmla="*/ 27311 h 444135"/>
                  <a:gd name="connsiteX4" fmla="*/ 548861 w 548861"/>
                  <a:gd name="connsiteY4" fmla="*/ 0 h 44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861" h="444135">
                    <a:moveTo>
                      <a:pt x="548861" y="0"/>
                    </a:moveTo>
                    <a:lnTo>
                      <a:pt x="18400" y="11408"/>
                    </a:lnTo>
                    <a:lnTo>
                      <a:pt x="0" y="444135"/>
                    </a:lnTo>
                    <a:lnTo>
                      <a:pt x="42643" y="27311"/>
                    </a:lnTo>
                    <a:lnTo>
                      <a:pt x="548861" y="0"/>
                    </a:lnTo>
                    <a:close/>
                  </a:path>
                </a:pathLst>
              </a:custGeom>
              <a:solidFill>
                <a:srgbClr val="43FF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15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13ADD-BF22-4BA1-985F-73E86E5A63C9}"/>
              </a:ext>
            </a:extLst>
          </p:cNvPr>
          <p:cNvGrpSpPr/>
          <p:nvPr/>
        </p:nvGrpSpPr>
        <p:grpSpPr>
          <a:xfrm>
            <a:off x="3390633" y="2066669"/>
            <a:ext cx="1905000" cy="1905000"/>
            <a:chOff x="5354515" y="2342856"/>
            <a:chExt cx="1905000" cy="190500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10DAD15A-64ED-4922-9409-97CB39DD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515" y="2342856"/>
              <a:ext cx="1905000" cy="1905000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40B876A7-3413-424A-BF16-F1EA0B66B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54" b="6923"/>
            <a:stretch/>
          </p:blipFill>
          <p:spPr>
            <a:xfrm>
              <a:off x="5354515" y="2342856"/>
              <a:ext cx="1905000" cy="92084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238D47-55DC-4C0D-9064-FFB5F53105F0}"/>
              </a:ext>
            </a:extLst>
          </p:cNvPr>
          <p:cNvGrpSpPr/>
          <p:nvPr/>
        </p:nvGrpSpPr>
        <p:grpSpPr>
          <a:xfrm>
            <a:off x="1485633" y="2062031"/>
            <a:ext cx="1905000" cy="1914276"/>
            <a:chOff x="2869010" y="2492429"/>
            <a:chExt cx="1905000" cy="1914276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B2811DD-E8F8-417A-8141-62BFA6F3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9010" y="2501705"/>
              <a:ext cx="1905000" cy="1905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097D13-1FA2-461C-874D-E68AF0107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50" b="6923"/>
            <a:stretch/>
          </p:blipFill>
          <p:spPr>
            <a:xfrm>
              <a:off x="2869010" y="2492429"/>
              <a:ext cx="1905000" cy="92548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903CCB-BA03-45E2-BAD9-94E9E50FAAB6}"/>
              </a:ext>
            </a:extLst>
          </p:cNvPr>
          <p:cNvGrpSpPr/>
          <p:nvPr/>
        </p:nvGrpSpPr>
        <p:grpSpPr>
          <a:xfrm>
            <a:off x="5295633" y="2062031"/>
            <a:ext cx="1905000" cy="1909638"/>
            <a:chOff x="7259515" y="2338218"/>
            <a:chExt cx="1905000" cy="1909638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01136359-048D-4DFE-BEA5-9C051CEA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515" y="2342856"/>
              <a:ext cx="1905000" cy="1905000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40C12E2E-104C-4610-9DC8-1FB63613C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696"/>
            <a:stretch/>
          </p:blipFill>
          <p:spPr>
            <a:xfrm>
              <a:off x="7259515" y="2338218"/>
              <a:ext cx="1905000" cy="827599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4A8B3B2-6694-47BF-B0F7-7579B2B16E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"/>
          <a:stretch/>
        </p:blipFill>
        <p:spPr>
          <a:xfrm>
            <a:off x="7131019" y="365759"/>
            <a:ext cx="7150696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F5FB0C-EF0C-4908-98A1-EA5258799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3" b="68227"/>
          <a:stretch/>
        </p:blipFill>
        <p:spPr>
          <a:xfrm>
            <a:off x="1485633" y="1518932"/>
            <a:ext cx="1905000" cy="5430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161B0-C5F2-4016-9E59-6D6B04720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3" b="68227"/>
          <a:stretch/>
        </p:blipFill>
        <p:spPr>
          <a:xfrm>
            <a:off x="3390633" y="1523570"/>
            <a:ext cx="1905000" cy="5430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930343-9499-40D3-B008-05460B64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3" b="68227"/>
          <a:stretch/>
        </p:blipFill>
        <p:spPr>
          <a:xfrm>
            <a:off x="5276150" y="1518932"/>
            <a:ext cx="1905000" cy="5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0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2F73C406-B871-4AD9-AB55-6732AF34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9"/>
          <a:stretch/>
        </p:blipFill>
        <p:spPr>
          <a:xfrm>
            <a:off x="342554" y="697923"/>
            <a:ext cx="3204210" cy="28575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BFC5538-2984-488C-81FE-998345B2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85" y="1191144"/>
            <a:ext cx="7218947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9ECF9-A456-41D7-A924-80BDFAC4BAE4}"/>
              </a:ext>
            </a:extLst>
          </p:cNvPr>
          <p:cNvGrpSpPr/>
          <p:nvPr/>
        </p:nvGrpSpPr>
        <p:grpSpPr>
          <a:xfrm>
            <a:off x="7428761" y="599662"/>
            <a:ext cx="7218947" cy="6858000"/>
            <a:chOff x="7428761" y="599662"/>
            <a:chExt cx="7218947" cy="6858000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8E993013-F473-40E9-9EA4-EDE715123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761" y="599662"/>
              <a:ext cx="7218947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BCE23F-FADE-47BB-BDEF-4509180B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808" y="2962449"/>
              <a:ext cx="3072247" cy="4007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82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12A06C-3A15-4DA0-8385-00EEACDF1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0" r="1363" b="-20374"/>
          <a:stretch/>
        </p:blipFill>
        <p:spPr>
          <a:xfrm>
            <a:off x="2481239" y="791095"/>
            <a:ext cx="5275810" cy="2637905"/>
          </a:xfrm>
          <a:custGeom>
            <a:avLst/>
            <a:gdLst>
              <a:gd name="connsiteX0" fmla="*/ 0 w 5275810"/>
              <a:gd name="connsiteY0" fmla="*/ 0 h 2637905"/>
              <a:gd name="connsiteX1" fmla="*/ 2 w 5275810"/>
              <a:gd name="connsiteY1" fmla="*/ 0 h 2637905"/>
              <a:gd name="connsiteX2" fmla="*/ 2637905 w 5275810"/>
              <a:gd name="connsiteY2" fmla="*/ 0 h 2637905"/>
              <a:gd name="connsiteX3" fmla="*/ 5275809 w 5275810"/>
              <a:gd name="connsiteY3" fmla="*/ 0 h 2637905"/>
              <a:gd name="connsiteX4" fmla="*/ 5275810 w 5275810"/>
              <a:gd name="connsiteY4" fmla="*/ 0 h 2637905"/>
              <a:gd name="connsiteX5" fmla="*/ 5275810 w 5275810"/>
              <a:gd name="connsiteY5" fmla="*/ 2637905 h 2637905"/>
              <a:gd name="connsiteX6" fmla="*/ 2637905 w 5275810"/>
              <a:gd name="connsiteY6" fmla="*/ 2637905 h 2637905"/>
              <a:gd name="connsiteX7" fmla="*/ 0 w 5275810"/>
              <a:gd name="connsiteY7" fmla="*/ 2637905 h 263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5810" h="2637905">
                <a:moveTo>
                  <a:pt x="0" y="0"/>
                </a:moveTo>
                <a:lnTo>
                  <a:pt x="2" y="0"/>
                </a:lnTo>
                <a:lnTo>
                  <a:pt x="2637905" y="0"/>
                </a:lnTo>
                <a:lnTo>
                  <a:pt x="5275809" y="0"/>
                </a:lnTo>
                <a:lnTo>
                  <a:pt x="5275810" y="0"/>
                </a:lnTo>
                <a:lnTo>
                  <a:pt x="5275810" y="2637905"/>
                </a:lnTo>
                <a:lnTo>
                  <a:pt x="2637905" y="2637905"/>
                </a:lnTo>
                <a:lnTo>
                  <a:pt x="0" y="263790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96605-7777-4E02-B22C-E868DEAD2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t="-957" r="1454" b="61855"/>
          <a:stretch/>
        </p:blipFill>
        <p:spPr>
          <a:xfrm>
            <a:off x="2481242" y="-475211"/>
            <a:ext cx="5275806" cy="12663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C8C3B1-E2E9-4CBC-A232-0EFB8017A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0" r="50682" b="-20374"/>
          <a:stretch/>
        </p:blipFill>
        <p:spPr>
          <a:xfrm>
            <a:off x="2481239" y="3954939"/>
            <a:ext cx="2637905" cy="2637905"/>
          </a:xfrm>
          <a:custGeom>
            <a:avLst/>
            <a:gdLst>
              <a:gd name="connsiteX0" fmla="*/ 0 w 2637905"/>
              <a:gd name="connsiteY0" fmla="*/ 0 h 2637905"/>
              <a:gd name="connsiteX1" fmla="*/ 2 w 2637905"/>
              <a:gd name="connsiteY1" fmla="*/ 0 h 2637905"/>
              <a:gd name="connsiteX2" fmla="*/ 2637905 w 2637905"/>
              <a:gd name="connsiteY2" fmla="*/ 0 h 2637905"/>
              <a:gd name="connsiteX3" fmla="*/ 2637905 w 2637905"/>
              <a:gd name="connsiteY3" fmla="*/ 2637905 h 2637905"/>
              <a:gd name="connsiteX4" fmla="*/ 0 w 2637905"/>
              <a:gd name="connsiteY4" fmla="*/ 2637905 h 263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905" h="2637905">
                <a:moveTo>
                  <a:pt x="0" y="0"/>
                </a:moveTo>
                <a:lnTo>
                  <a:pt x="2" y="0"/>
                </a:lnTo>
                <a:lnTo>
                  <a:pt x="2637905" y="0"/>
                </a:lnTo>
                <a:lnTo>
                  <a:pt x="2637905" y="2637905"/>
                </a:lnTo>
                <a:lnTo>
                  <a:pt x="0" y="2637905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A69DF6-AA8D-4F0C-82FA-4DEA069E0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38920" r="1363" b="-20374"/>
          <a:stretch/>
        </p:blipFill>
        <p:spPr>
          <a:xfrm>
            <a:off x="5119143" y="3954939"/>
            <a:ext cx="2637905" cy="2637905"/>
          </a:xfrm>
          <a:custGeom>
            <a:avLst/>
            <a:gdLst>
              <a:gd name="connsiteX0" fmla="*/ 0 w 2637905"/>
              <a:gd name="connsiteY0" fmla="*/ 0 h 2637905"/>
              <a:gd name="connsiteX1" fmla="*/ 1 w 2637905"/>
              <a:gd name="connsiteY1" fmla="*/ 0 h 2637905"/>
              <a:gd name="connsiteX2" fmla="*/ 2637905 w 2637905"/>
              <a:gd name="connsiteY2" fmla="*/ 0 h 2637905"/>
              <a:gd name="connsiteX3" fmla="*/ 2637905 w 2637905"/>
              <a:gd name="connsiteY3" fmla="*/ 2637905 h 2637905"/>
              <a:gd name="connsiteX4" fmla="*/ 1 w 2637905"/>
              <a:gd name="connsiteY4" fmla="*/ 2637905 h 2637905"/>
              <a:gd name="connsiteX5" fmla="*/ 0 w 2637905"/>
              <a:gd name="connsiteY5" fmla="*/ 2637905 h 263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7905" h="2637905">
                <a:moveTo>
                  <a:pt x="0" y="0"/>
                </a:moveTo>
                <a:lnTo>
                  <a:pt x="1" y="0"/>
                </a:lnTo>
                <a:lnTo>
                  <a:pt x="2637905" y="0"/>
                </a:lnTo>
                <a:lnTo>
                  <a:pt x="2637905" y="2637905"/>
                </a:lnTo>
                <a:lnTo>
                  <a:pt x="1" y="2637905"/>
                </a:lnTo>
                <a:lnTo>
                  <a:pt x="0" y="2637905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9DA17C-3859-422C-B324-7BEAB7F9A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t="-957" r="1454" b="61855"/>
          <a:stretch/>
        </p:blipFill>
        <p:spPr>
          <a:xfrm>
            <a:off x="2481239" y="2688633"/>
            <a:ext cx="2637903" cy="12663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AB82C3-7425-411A-B438-D9CBE71D2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" t="-957" r="1454" b="61855"/>
          <a:stretch/>
        </p:blipFill>
        <p:spPr>
          <a:xfrm>
            <a:off x="5119145" y="2688633"/>
            <a:ext cx="2637903" cy="12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5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FBEBB9-3D08-47DF-8182-22E9F68378E5}"/>
              </a:ext>
            </a:extLst>
          </p:cNvPr>
          <p:cNvGrpSpPr/>
          <p:nvPr/>
        </p:nvGrpSpPr>
        <p:grpSpPr>
          <a:xfrm>
            <a:off x="7904122" y="1778098"/>
            <a:ext cx="2641023" cy="2637905"/>
            <a:chOff x="1964228" y="1839884"/>
            <a:chExt cx="2641023" cy="26379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F7BCE4D-5CBC-4091-A50C-65DFD943F46B}"/>
                </a:ext>
              </a:extLst>
            </p:cNvPr>
            <p:cNvSpPr/>
            <p:nvPr/>
          </p:nvSpPr>
          <p:spPr>
            <a:xfrm>
              <a:off x="1964228" y="1839884"/>
              <a:ext cx="2637905" cy="2637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634A5B-6294-46B8-BC3C-BBBFA8947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26" r="27034" b="1313"/>
            <a:stretch/>
          </p:blipFill>
          <p:spPr>
            <a:xfrm>
              <a:off x="1964228" y="1839884"/>
              <a:ext cx="2641023" cy="212805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693683-986D-45FA-89BF-EEFC52151E64}"/>
              </a:ext>
            </a:extLst>
          </p:cNvPr>
          <p:cNvGrpSpPr/>
          <p:nvPr/>
        </p:nvGrpSpPr>
        <p:grpSpPr>
          <a:xfrm>
            <a:off x="2457812" y="1778098"/>
            <a:ext cx="2644142" cy="2637905"/>
            <a:chOff x="2964248" y="1778097"/>
            <a:chExt cx="2644142" cy="26379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120D80-1183-4644-AA5A-9C148FC517D3}"/>
                </a:ext>
              </a:extLst>
            </p:cNvPr>
            <p:cNvSpPr/>
            <p:nvPr/>
          </p:nvSpPr>
          <p:spPr>
            <a:xfrm>
              <a:off x="2964248" y="1778097"/>
              <a:ext cx="2637905" cy="2637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4D117C-1359-4FBA-869C-5D1312579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33" t="37697" r="317" b="2784"/>
            <a:stretch/>
          </p:blipFill>
          <p:spPr>
            <a:xfrm>
              <a:off x="2967366" y="1778098"/>
              <a:ext cx="2641024" cy="1927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8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41C518-980F-4DB0-82CC-6938FCDBB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2"/>
          <a:stretch/>
        </p:blipFill>
        <p:spPr>
          <a:xfrm>
            <a:off x="303628" y="230651"/>
            <a:ext cx="10551620" cy="116849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9BC76-4F26-469B-A961-C085ACE5BF3B}"/>
              </a:ext>
            </a:extLst>
          </p:cNvPr>
          <p:cNvGrpSpPr/>
          <p:nvPr/>
        </p:nvGrpSpPr>
        <p:grpSpPr>
          <a:xfrm>
            <a:off x="303628" y="3044190"/>
            <a:ext cx="2637906" cy="2637905"/>
            <a:chOff x="303628" y="3044190"/>
            <a:chExt cx="2637906" cy="26379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9D3A93-E029-4DEE-9D16-41D7F90A215C}"/>
                </a:ext>
              </a:extLst>
            </p:cNvPr>
            <p:cNvSpPr/>
            <p:nvPr/>
          </p:nvSpPr>
          <p:spPr>
            <a:xfrm>
              <a:off x="303628" y="3044190"/>
              <a:ext cx="2637905" cy="2637905"/>
            </a:xfrm>
            <a:prstGeom prst="rect">
              <a:avLst/>
            </a:prstGeom>
            <a:solidFill>
              <a:srgbClr val="28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24FAB1-D743-44AB-91BD-833EBA64F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62" r="75000"/>
            <a:stretch/>
          </p:blipFill>
          <p:spPr>
            <a:xfrm>
              <a:off x="303629" y="3044190"/>
              <a:ext cx="2637905" cy="1168497"/>
            </a:xfrm>
            <a:custGeom>
              <a:avLst/>
              <a:gdLst>
                <a:gd name="connsiteX0" fmla="*/ 0 w 2637905"/>
                <a:gd name="connsiteY0" fmla="*/ 0 h 1168497"/>
                <a:gd name="connsiteX1" fmla="*/ 2637905 w 2637905"/>
                <a:gd name="connsiteY1" fmla="*/ 0 h 1168497"/>
                <a:gd name="connsiteX2" fmla="*/ 2637905 w 2637905"/>
                <a:gd name="connsiteY2" fmla="*/ 1168497 h 1168497"/>
                <a:gd name="connsiteX3" fmla="*/ 0 w 2637905"/>
                <a:gd name="connsiteY3" fmla="*/ 1168497 h 116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5" h="1168497">
                  <a:moveTo>
                    <a:pt x="0" y="0"/>
                  </a:moveTo>
                  <a:lnTo>
                    <a:pt x="2637905" y="0"/>
                  </a:lnTo>
                  <a:lnTo>
                    <a:pt x="2637905" y="1168497"/>
                  </a:lnTo>
                  <a:lnTo>
                    <a:pt x="0" y="1168497"/>
                  </a:lnTo>
                  <a:close/>
                </a:path>
              </a:pathLst>
            </a:cu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E1A4E1-0647-44F2-B71A-823CA897983A}"/>
              </a:ext>
            </a:extLst>
          </p:cNvPr>
          <p:cNvGrpSpPr/>
          <p:nvPr/>
        </p:nvGrpSpPr>
        <p:grpSpPr>
          <a:xfrm>
            <a:off x="2941533" y="3044190"/>
            <a:ext cx="2637906" cy="2637905"/>
            <a:chOff x="2941533" y="3044190"/>
            <a:chExt cx="2637906" cy="26379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D56B46-9385-4626-A38E-9B825D2AF9C2}"/>
                </a:ext>
              </a:extLst>
            </p:cNvPr>
            <p:cNvSpPr/>
            <p:nvPr/>
          </p:nvSpPr>
          <p:spPr>
            <a:xfrm>
              <a:off x="2941533" y="3044190"/>
              <a:ext cx="2637905" cy="2637905"/>
            </a:xfrm>
            <a:prstGeom prst="rect">
              <a:avLst/>
            </a:prstGeom>
            <a:solidFill>
              <a:srgbClr val="28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85C9B8-1E04-470D-A880-47FB49A97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0" t="38662" r="50000"/>
            <a:stretch/>
          </p:blipFill>
          <p:spPr>
            <a:xfrm>
              <a:off x="2941534" y="3044190"/>
              <a:ext cx="2637905" cy="1168497"/>
            </a:xfrm>
            <a:custGeom>
              <a:avLst/>
              <a:gdLst>
                <a:gd name="connsiteX0" fmla="*/ 0 w 2637905"/>
                <a:gd name="connsiteY0" fmla="*/ 0 h 1168497"/>
                <a:gd name="connsiteX1" fmla="*/ 2637905 w 2637905"/>
                <a:gd name="connsiteY1" fmla="*/ 0 h 1168497"/>
                <a:gd name="connsiteX2" fmla="*/ 2637905 w 2637905"/>
                <a:gd name="connsiteY2" fmla="*/ 1168497 h 1168497"/>
                <a:gd name="connsiteX3" fmla="*/ 0 w 2637905"/>
                <a:gd name="connsiteY3" fmla="*/ 1168497 h 116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5" h="1168497">
                  <a:moveTo>
                    <a:pt x="0" y="0"/>
                  </a:moveTo>
                  <a:lnTo>
                    <a:pt x="2637905" y="0"/>
                  </a:lnTo>
                  <a:lnTo>
                    <a:pt x="2637905" y="1168497"/>
                  </a:lnTo>
                  <a:lnTo>
                    <a:pt x="0" y="1168497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377735-68BE-4E40-981D-C89348671C96}"/>
              </a:ext>
            </a:extLst>
          </p:cNvPr>
          <p:cNvGrpSpPr/>
          <p:nvPr/>
        </p:nvGrpSpPr>
        <p:grpSpPr>
          <a:xfrm>
            <a:off x="5579438" y="3044190"/>
            <a:ext cx="2637906" cy="2637905"/>
            <a:chOff x="5579438" y="3044190"/>
            <a:chExt cx="2637906" cy="26379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1395B0-59EB-4D5E-8D46-C47712D912E5}"/>
                </a:ext>
              </a:extLst>
            </p:cNvPr>
            <p:cNvSpPr/>
            <p:nvPr/>
          </p:nvSpPr>
          <p:spPr>
            <a:xfrm>
              <a:off x="5579438" y="3044190"/>
              <a:ext cx="2637905" cy="2637905"/>
            </a:xfrm>
            <a:prstGeom prst="rect">
              <a:avLst/>
            </a:prstGeom>
            <a:solidFill>
              <a:srgbClr val="28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EF1097-6C56-45DF-858D-E7AA45B3B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8662" r="25000"/>
            <a:stretch/>
          </p:blipFill>
          <p:spPr>
            <a:xfrm>
              <a:off x="5579439" y="3044190"/>
              <a:ext cx="2637905" cy="1168497"/>
            </a:xfrm>
            <a:custGeom>
              <a:avLst/>
              <a:gdLst>
                <a:gd name="connsiteX0" fmla="*/ 0 w 2637905"/>
                <a:gd name="connsiteY0" fmla="*/ 0 h 1168497"/>
                <a:gd name="connsiteX1" fmla="*/ 2637905 w 2637905"/>
                <a:gd name="connsiteY1" fmla="*/ 0 h 1168497"/>
                <a:gd name="connsiteX2" fmla="*/ 2637905 w 2637905"/>
                <a:gd name="connsiteY2" fmla="*/ 1168497 h 1168497"/>
                <a:gd name="connsiteX3" fmla="*/ 0 w 2637905"/>
                <a:gd name="connsiteY3" fmla="*/ 1168497 h 116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5" h="1168497">
                  <a:moveTo>
                    <a:pt x="0" y="0"/>
                  </a:moveTo>
                  <a:lnTo>
                    <a:pt x="2637905" y="0"/>
                  </a:lnTo>
                  <a:lnTo>
                    <a:pt x="2637905" y="1168497"/>
                  </a:lnTo>
                  <a:lnTo>
                    <a:pt x="0" y="1168497"/>
                  </a:lnTo>
                  <a:close/>
                </a:path>
              </a:pathLst>
            </a:cu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88664-E595-4A22-8DC7-931A67109DD1}"/>
              </a:ext>
            </a:extLst>
          </p:cNvPr>
          <p:cNvGrpSpPr/>
          <p:nvPr/>
        </p:nvGrpSpPr>
        <p:grpSpPr>
          <a:xfrm>
            <a:off x="8217342" y="3044190"/>
            <a:ext cx="2637906" cy="2637905"/>
            <a:chOff x="8217342" y="3044190"/>
            <a:chExt cx="2637906" cy="26379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82445A-B42B-460F-BAE2-8EDEFF14F2AC}"/>
                </a:ext>
              </a:extLst>
            </p:cNvPr>
            <p:cNvSpPr/>
            <p:nvPr/>
          </p:nvSpPr>
          <p:spPr>
            <a:xfrm>
              <a:off x="8217343" y="3044190"/>
              <a:ext cx="2637905" cy="2637905"/>
            </a:xfrm>
            <a:prstGeom prst="rect">
              <a:avLst/>
            </a:prstGeom>
            <a:solidFill>
              <a:srgbClr val="28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8061CF-C39B-47A4-AEFF-04C6D9844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0" t="38662"/>
            <a:stretch/>
          </p:blipFill>
          <p:spPr>
            <a:xfrm>
              <a:off x="8217342" y="3044190"/>
              <a:ext cx="2637905" cy="1168497"/>
            </a:xfrm>
            <a:custGeom>
              <a:avLst/>
              <a:gdLst>
                <a:gd name="connsiteX0" fmla="*/ 0 w 2637905"/>
                <a:gd name="connsiteY0" fmla="*/ 0 h 1168497"/>
                <a:gd name="connsiteX1" fmla="*/ 2637905 w 2637905"/>
                <a:gd name="connsiteY1" fmla="*/ 0 h 1168497"/>
                <a:gd name="connsiteX2" fmla="*/ 2637905 w 2637905"/>
                <a:gd name="connsiteY2" fmla="*/ 1168497 h 1168497"/>
                <a:gd name="connsiteX3" fmla="*/ 0 w 2637905"/>
                <a:gd name="connsiteY3" fmla="*/ 1168497 h 116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5" h="1168497">
                  <a:moveTo>
                    <a:pt x="0" y="0"/>
                  </a:moveTo>
                  <a:lnTo>
                    <a:pt x="2637905" y="0"/>
                  </a:lnTo>
                  <a:lnTo>
                    <a:pt x="2637905" y="1168497"/>
                  </a:lnTo>
                  <a:lnTo>
                    <a:pt x="0" y="1168497"/>
                  </a:lnTo>
                  <a:close/>
                </a:path>
              </a:pathLst>
            </a:cu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3B6CBAC-CF7F-48D3-B3E7-3FFEEFA22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35"/>
          <a:stretch/>
        </p:blipFill>
        <p:spPr>
          <a:xfrm>
            <a:off x="303629" y="2340006"/>
            <a:ext cx="2637904" cy="704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5EE696-B4C9-4089-885E-700ACD02E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35"/>
          <a:stretch/>
        </p:blipFill>
        <p:spPr>
          <a:xfrm>
            <a:off x="2941532" y="2340006"/>
            <a:ext cx="2637904" cy="7041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19EFC0-9192-4BB8-99DE-C8E2853A6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35"/>
          <a:stretch/>
        </p:blipFill>
        <p:spPr>
          <a:xfrm>
            <a:off x="5579438" y="2340006"/>
            <a:ext cx="2637904" cy="7041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FE313A-715C-4F59-903B-32559A0EC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35"/>
          <a:stretch/>
        </p:blipFill>
        <p:spPr>
          <a:xfrm>
            <a:off x="8217342" y="2340006"/>
            <a:ext cx="2637904" cy="7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7C3C7-A0F1-43AE-ABF1-93FF641B0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36383" r="12780"/>
          <a:stretch/>
        </p:blipFill>
        <p:spPr>
          <a:xfrm>
            <a:off x="4480559" y="112542"/>
            <a:ext cx="5275810" cy="20602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4C3CAF-D3DF-4C49-9412-2770649DB532}"/>
              </a:ext>
            </a:extLst>
          </p:cNvPr>
          <p:cNvSpPr/>
          <p:nvPr/>
        </p:nvSpPr>
        <p:spPr>
          <a:xfrm>
            <a:off x="1168791" y="-521970"/>
            <a:ext cx="2637905" cy="2637905"/>
          </a:xfrm>
          <a:prstGeom prst="rect">
            <a:avLst/>
          </a:prstGeom>
          <a:solidFill>
            <a:srgbClr val="282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E26C06-59FB-4F78-A944-1709CCC46EC2}"/>
              </a:ext>
            </a:extLst>
          </p:cNvPr>
          <p:cNvGrpSpPr/>
          <p:nvPr/>
        </p:nvGrpSpPr>
        <p:grpSpPr>
          <a:xfrm>
            <a:off x="4480559" y="2595490"/>
            <a:ext cx="2637905" cy="2637905"/>
            <a:chOff x="4480559" y="2595490"/>
            <a:chExt cx="2637905" cy="26379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D4B24C-ED46-41E9-ABBD-EFD79868EEA0}"/>
                </a:ext>
              </a:extLst>
            </p:cNvPr>
            <p:cNvSpPr/>
            <p:nvPr/>
          </p:nvSpPr>
          <p:spPr>
            <a:xfrm>
              <a:off x="4480559" y="2595490"/>
              <a:ext cx="2637905" cy="2637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561841-77BB-4713-B405-4EF4FD188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7" t="36383" r="49427"/>
            <a:stretch/>
          </p:blipFill>
          <p:spPr>
            <a:xfrm>
              <a:off x="4480560" y="2595490"/>
              <a:ext cx="2637904" cy="2060250"/>
            </a:xfrm>
            <a:custGeom>
              <a:avLst/>
              <a:gdLst>
                <a:gd name="connsiteX0" fmla="*/ 0 w 2637904"/>
                <a:gd name="connsiteY0" fmla="*/ 0 h 2060250"/>
                <a:gd name="connsiteX1" fmla="*/ 2637904 w 2637904"/>
                <a:gd name="connsiteY1" fmla="*/ 0 h 2060250"/>
                <a:gd name="connsiteX2" fmla="*/ 2637904 w 2637904"/>
                <a:gd name="connsiteY2" fmla="*/ 2060250 h 2060250"/>
                <a:gd name="connsiteX3" fmla="*/ 0 w 2637904"/>
                <a:gd name="connsiteY3" fmla="*/ 2060250 h 206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4" h="2060250">
                  <a:moveTo>
                    <a:pt x="0" y="0"/>
                  </a:moveTo>
                  <a:lnTo>
                    <a:pt x="2637904" y="0"/>
                  </a:lnTo>
                  <a:lnTo>
                    <a:pt x="2637904" y="2060250"/>
                  </a:lnTo>
                  <a:lnTo>
                    <a:pt x="0" y="2060250"/>
                  </a:lnTo>
                  <a:close/>
                </a:path>
              </a:pathLst>
            </a:cu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334D17-42CF-467D-BEF8-56490496E6DE}"/>
              </a:ext>
            </a:extLst>
          </p:cNvPr>
          <p:cNvGrpSpPr/>
          <p:nvPr/>
        </p:nvGrpSpPr>
        <p:grpSpPr>
          <a:xfrm>
            <a:off x="7118464" y="2595490"/>
            <a:ext cx="2637905" cy="2637905"/>
            <a:chOff x="7118464" y="2595490"/>
            <a:chExt cx="2637905" cy="263790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FE1235-0F5F-4798-BC8C-EF2AB04A1AC6}"/>
                </a:ext>
              </a:extLst>
            </p:cNvPr>
            <p:cNvSpPr/>
            <p:nvPr/>
          </p:nvSpPr>
          <p:spPr>
            <a:xfrm>
              <a:off x="7118464" y="2595490"/>
              <a:ext cx="2637905" cy="2637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34C988-5AAD-4E2A-80AA-AF23D737D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73" t="36383" r="12780"/>
            <a:stretch/>
          </p:blipFill>
          <p:spPr>
            <a:xfrm>
              <a:off x="7118464" y="2595490"/>
              <a:ext cx="2637905" cy="2060250"/>
            </a:xfrm>
            <a:custGeom>
              <a:avLst/>
              <a:gdLst>
                <a:gd name="connsiteX0" fmla="*/ 0 w 2637905"/>
                <a:gd name="connsiteY0" fmla="*/ 0 h 2060250"/>
                <a:gd name="connsiteX1" fmla="*/ 2637905 w 2637905"/>
                <a:gd name="connsiteY1" fmla="*/ 0 h 2060250"/>
                <a:gd name="connsiteX2" fmla="*/ 2637905 w 2637905"/>
                <a:gd name="connsiteY2" fmla="*/ 2060250 h 2060250"/>
                <a:gd name="connsiteX3" fmla="*/ 0 w 2637905"/>
                <a:gd name="connsiteY3" fmla="*/ 2060250 h 206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7905" h="2060250">
                  <a:moveTo>
                    <a:pt x="0" y="0"/>
                  </a:moveTo>
                  <a:lnTo>
                    <a:pt x="2637905" y="0"/>
                  </a:lnTo>
                  <a:lnTo>
                    <a:pt x="2637905" y="2060250"/>
                  </a:lnTo>
                  <a:lnTo>
                    <a:pt x="0" y="2060250"/>
                  </a:lnTo>
                  <a:close/>
                </a:path>
              </a:pathLst>
            </a:cu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777FDE3-D199-4DEA-9811-162300FE74CF}"/>
              </a:ext>
            </a:extLst>
          </p:cNvPr>
          <p:cNvSpPr/>
          <p:nvPr/>
        </p:nvSpPr>
        <p:spPr>
          <a:xfrm>
            <a:off x="1116678" y="-514936"/>
            <a:ext cx="2637905" cy="2637905"/>
          </a:xfrm>
          <a:prstGeom prst="rect">
            <a:avLst/>
          </a:prstGeom>
          <a:solidFill>
            <a:srgbClr val="282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B99B7EC-0533-4A4E-9D11-744632D5A938}"/>
              </a:ext>
            </a:extLst>
          </p:cNvPr>
          <p:cNvGrpSpPr/>
          <p:nvPr/>
        </p:nvGrpSpPr>
        <p:grpSpPr>
          <a:xfrm>
            <a:off x="1796235" y="2913612"/>
            <a:ext cx="2637905" cy="2637905"/>
            <a:chOff x="3325776" y="3124546"/>
            <a:chExt cx="2637905" cy="26379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AEAD13-432C-4128-A42B-F376A0104666}"/>
                </a:ext>
              </a:extLst>
            </p:cNvPr>
            <p:cNvSpPr/>
            <p:nvPr/>
          </p:nvSpPr>
          <p:spPr>
            <a:xfrm>
              <a:off x="3325776" y="3124546"/>
              <a:ext cx="2637905" cy="2637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085745-933F-49CA-A38C-25EB1410F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11" t="22305" r="31962" b="17646"/>
            <a:stretch/>
          </p:blipFill>
          <p:spPr>
            <a:xfrm>
              <a:off x="4211781" y="3124546"/>
              <a:ext cx="1075911" cy="2637905"/>
            </a:xfrm>
            <a:custGeom>
              <a:avLst/>
              <a:gdLst>
                <a:gd name="connsiteX0" fmla="*/ 393671 w 1166432"/>
                <a:gd name="connsiteY0" fmla="*/ 0 h 2859843"/>
                <a:gd name="connsiteX1" fmla="*/ 1166432 w 1166432"/>
                <a:gd name="connsiteY1" fmla="*/ 2168315 h 2859843"/>
                <a:gd name="connsiteX2" fmla="*/ 758181 w 1166432"/>
                <a:gd name="connsiteY2" fmla="*/ 1891287 h 2859843"/>
                <a:gd name="connsiteX3" fmla="*/ 866493 w 1166432"/>
                <a:gd name="connsiteY3" fmla="*/ 2820268 h 2859843"/>
                <a:gd name="connsiteX4" fmla="*/ 499899 w 1166432"/>
                <a:gd name="connsiteY4" fmla="*/ 2859843 h 2859843"/>
                <a:gd name="connsiteX5" fmla="*/ 299940 w 1166432"/>
                <a:gd name="connsiteY5" fmla="*/ 1874624 h 2859843"/>
                <a:gd name="connsiteX6" fmla="*/ 0 w 1166432"/>
                <a:gd name="connsiteY6" fmla="*/ 2184978 h 285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6432" h="2859843">
                  <a:moveTo>
                    <a:pt x="393671" y="0"/>
                  </a:moveTo>
                  <a:lnTo>
                    <a:pt x="1166432" y="2168315"/>
                  </a:lnTo>
                  <a:lnTo>
                    <a:pt x="758181" y="1891287"/>
                  </a:lnTo>
                  <a:lnTo>
                    <a:pt x="866493" y="2820268"/>
                  </a:lnTo>
                  <a:lnTo>
                    <a:pt x="499899" y="2859843"/>
                  </a:lnTo>
                  <a:lnTo>
                    <a:pt x="299940" y="1874624"/>
                  </a:lnTo>
                  <a:lnTo>
                    <a:pt x="0" y="2184978"/>
                  </a:lnTo>
                  <a:close/>
                </a:path>
              </a:pathLst>
            </a:cu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206743-5093-48F7-86F7-D6EBB2DDD81D}"/>
              </a:ext>
            </a:extLst>
          </p:cNvPr>
          <p:cNvGrpSpPr/>
          <p:nvPr/>
        </p:nvGrpSpPr>
        <p:grpSpPr>
          <a:xfrm>
            <a:off x="5552368" y="2858539"/>
            <a:ext cx="2637905" cy="2637905"/>
            <a:chOff x="6522187" y="3385012"/>
            <a:chExt cx="2637905" cy="26379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0A08C6-4DA1-4C04-A047-C60385D4C8AE}"/>
                </a:ext>
              </a:extLst>
            </p:cNvPr>
            <p:cNvSpPr/>
            <p:nvPr/>
          </p:nvSpPr>
          <p:spPr>
            <a:xfrm>
              <a:off x="6522187" y="3385012"/>
              <a:ext cx="2637905" cy="2637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157A84-5735-4510-82B6-6372F0DD5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8" t="10801" r="30071" b="8087"/>
            <a:stretch/>
          </p:blipFill>
          <p:spPr>
            <a:xfrm>
              <a:off x="7303471" y="3385012"/>
              <a:ext cx="1108554" cy="2637905"/>
            </a:xfrm>
            <a:custGeom>
              <a:avLst/>
              <a:gdLst>
                <a:gd name="connsiteX0" fmla="*/ 702366 w 1623392"/>
                <a:gd name="connsiteY0" fmla="*/ 0 h 3863009"/>
                <a:gd name="connsiteX1" fmla="*/ 1623392 w 1623392"/>
                <a:gd name="connsiteY1" fmla="*/ 2892287 h 3863009"/>
                <a:gd name="connsiteX2" fmla="*/ 1073427 w 1623392"/>
                <a:gd name="connsiteY2" fmla="*/ 2524539 h 3863009"/>
                <a:gd name="connsiteX3" fmla="*/ 1119809 w 1623392"/>
                <a:gd name="connsiteY3" fmla="*/ 3863009 h 3863009"/>
                <a:gd name="connsiteX4" fmla="*/ 593035 w 1623392"/>
                <a:gd name="connsiteY4" fmla="*/ 3859696 h 3863009"/>
                <a:gd name="connsiteX5" fmla="*/ 450574 w 1623392"/>
                <a:gd name="connsiteY5" fmla="*/ 2481470 h 3863009"/>
                <a:gd name="connsiteX6" fmla="*/ 0 w 1623392"/>
                <a:gd name="connsiteY6" fmla="*/ 2875722 h 386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392" h="3863009">
                  <a:moveTo>
                    <a:pt x="702366" y="0"/>
                  </a:moveTo>
                  <a:lnTo>
                    <a:pt x="1623392" y="2892287"/>
                  </a:lnTo>
                  <a:lnTo>
                    <a:pt x="1073427" y="2524539"/>
                  </a:lnTo>
                  <a:lnTo>
                    <a:pt x="1119809" y="3863009"/>
                  </a:lnTo>
                  <a:lnTo>
                    <a:pt x="593035" y="3859696"/>
                  </a:lnTo>
                  <a:lnTo>
                    <a:pt x="450574" y="2481470"/>
                  </a:lnTo>
                  <a:lnTo>
                    <a:pt x="0" y="2875722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83591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A9360E-7E89-41EE-9CA2-DD08B001C1CC}"/>
              </a:ext>
            </a:extLst>
          </p:cNvPr>
          <p:cNvSpPr/>
          <p:nvPr/>
        </p:nvSpPr>
        <p:spPr>
          <a:xfrm>
            <a:off x="3156208" y="1254071"/>
            <a:ext cx="1356157" cy="1023978"/>
          </a:xfrm>
          <a:custGeom>
            <a:avLst/>
            <a:gdLst>
              <a:gd name="connsiteX0" fmla="*/ 1356157 w 1356157"/>
              <a:gd name="connsiteY0" fmla="*/ 1004099 h 1023978"/>
              <a:gd name="connsiteX1" fmla="*/ 942689 w 1356157"/>
              <a:gd name="connsiteY1" fmla="*/ 439557 h 1023978"/>
              <a:gd name="connsiteX2" fmla="*/ 342366 w 1356157"/>
              <a:gd name="connsiteY2" fmla="*/ 77772 h 1023978"/>
              <a:gd name="connsiteX3" fmla="*/ 52143 w 1356157"/>
              <a:gd name="connsiteY3" fmla="*/ 2235 h 1023978"/>
              <a:gd name="connsiteX4" fmla="*/ 8411 w 1356157"/>
              <a:gd name="connsiteY4" fmla="*/ 125480 h 1023978"/>
              <a:gd name="connsiteX5" fmla="*/ 151535 w 1356157"/>
              <a:gd name="connsiteY5" fmla="*/ 387873 h 1023978"/>
              <a:gd name="connsiteX6" fmla="*/ 394049 w 1356157"/>
              <a:gd name="connsiteY6" fmla="*/ 491240 h 1023978"/>
              <a:gd name="connsiteX7" fmla="*/ 716077 w 1356157"/>
              <a:gd name="connsiteY7" fmla="*/ 618461 h 1023978"/>
              <a:gd name="connsiteX8" fmla="*/ 1264717 w 1356157"/>
              <a:gd name="connsiteY8" fmla="*/ 1023978 h 102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6157" h="1023978">
                <a:moveTo>
                  <a:pt x="1356157" y="1004099"/>
                </a:moveTo>
                <a:cubicBezTo>
                  <a:pt x="1233905" y="799022"/>
                  <a:pt x="1111654" y="593945"/>
                  <a:pt x="942689" y="439557"/>
                </a:cubicBezTo>
                <a:cubicBezTo>
                  <a:pt x="773724" y="285169"/>
                  <a:pt x="490790" y="150659"/>
                  <a:pt x="342366" y="77772"/>
                </a:cubicBezTo>
                <a:cubicBezTo>
                  <a:pt x="193942" y="4885"/>
                  <a:pt x="107802" y="-5716"/>
                  <a:pt x="52143" y="2235"/>
                </a:cubicBezTo>
                <a:cubicBezTo>
                  <a:pt x="-3516" y="10186"/>
                  <a:pt x="-8154" y="61207"/>
                  <a:pt x="8411" y="125480"/>
                </a:cubicBezTo>
                <a:cubicBezTo>
                  <a:pt x="24976" y="189753"/>
                  <a:pt x="87262" y="326913"/>
                  <a:pt x="151535" y="387873"/>
                </a:cubicBezTo>
                <a:cubicBezTo>
                  <a:pt x="215808" y="448833"/>
                  <a:pt x="299959" y="452809"/>
                  <a:pt x="394049" y="491240"/>
                </a:cubicBezTo>
                <a:cubicBezTo>
                  <a:pt x="488139" y="529671"/>
                  <a:pt x="570966" y="529671"/>
                  <a:pt x="716077" y="618461"/>
                </a:cubicBezTo>
                <a:cubicBezTo>
                  <a:pt x="861188" y="707251"/>
                  <a:pt x="1062952" y="865614"/>
                  <a:pt x="1264717" y="1023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4AB880-CA23-4745-980B-4F32168DAAB3}"/>
              </a:ext>
            </a:extLst>
          </p:cNvPr>
          <p:cNvSpPr/>
          <p:nvPr/>
        </p:nvSpPr>
        <p:spPr>
          <a:xfrm>
            <a:off x="2433633" y="1632350"/>
            <a:ext cx="1979341" cy="741114"/>
          </a:xfrm>
          <a:custGeom>
            <a:avLst/>
            <a:gdLst>
              <a:gd name="connsiteX0" fmla="*/ 1979341 w 1979341"/>
              <a:gd name="connsiteY0" fmla="*/ 637747 h 741114"/>
              <a:gd name="connsiteX1" fmla="*/ 1331310 w 1979341"/>
              <a:gd name="connsiteY1" fmla="*/ 176572 h 741114"/>
              <a:gd name="connsiteX2" fmla="*/ 532204 w 1979341"/>
              <a:gd name="connsiteY2" fmla="*/ 1643 h 741114"/>
              <a:gd name="connsiteX3" fmla="*/ 51150 w 1979341"/>
              <a:gd name="connsiteY3" fmla="*/ 101034 h 741114"/>
              <a:gd name="connsiteX4" fmla="*/ 23320 w 1979341"/>
              <a:gd name="connsiteY4" fmla="*/ 299817 h 741114"/>
              <a:gd name="connsiteX5" fmla="*/ 134638 w 1979341"/>
              <a:gd name="connsiteY5" fmla="*/ 395233 h 741114"/>
              <a:gd name="connsiteX6" fmla="*/ 401007 w 1979341"/>
              <a:gd name="connsiteY6" fmla="*/ 498600 h 741114"/>
              <a:gd name="connsiteX7" fmla="*/ 1021209 w 1979341"/>
              <a:gd name="connsiteY7" fmla="*/ 554259 h 741114"/>
              <a:gd name="connsiteX8" fmla="*/ 1597678 w 1979341"/>
              <a:gd name="connsiteY8" fmla="*/ 741114 h 74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341" h="741114">
                <a:moveTo>
                  <a:pt x="1979341" y="637747"/>
                </a:moveTo>
                <a:cubicBezTo>
                  <a:pt x="1775920" y="460168"/>
                  <a:pt x="1572499" y="282589"/>
                  <a:pt x="1331310" y="176572"/>
                </a:cubicBezTo>
                <a:cubicBezTo>
                  <a:pt x="1090121" y="70555"/>
                  <a:pt x="745564" y="14233"/>
                  <a:pt x="532204" y="1643"/>
                </a:cubicBezTo>
                <a:cubicBezTo>
                  <a:pt x="318844" y="-10947"/>
                  <a:pt x="135964" y="51338"/>
                  <a:pt x="51150" y="101034"/>
                </a:cubicBezTo>
                <a:cubicBezTo>
                  <a:pt x="-33664" y="150730"/>
                  <a:pt x="9405" y="250784"/>
                  <a:pt x="23320" y="299817"/>
                </a:cubicBezTo>
                <a:cubicBezTo>
                  <a:pt x="37235" y="348850"/>
                  <a:pt x="71690" y="362103"/>
                  <a:pt x="134638" y="395233"/>
                </a:cubicBezTo>
                <a:cubicBezTo>
                  <a:pt x="197586" y="428363"/>
                  <a:pt x="253245" y="472096"/>
                  <a:pt x="401007" y="498600"/>
                </a:cubicBezTo>
                <a:cubicBezTo>
                  <a:pt x="548769" y="525104"/>
                  <a:pt x="821764" y="513840"/>
                  <a:pt x="1021209" y="554259"/>
                </a:cubicBezTo>
                <a:cubicBezTo>
                  <a:pt x="1220654" y="594678"/>
                  <a:pt x="1491661" y="704008"/>
                  <a:pt x="1597678" y="741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0D9859-400D-4746-B9C0-7542824CEDF0}"/>
              </a:ext>
            </a:extLst>
          </p:cNvPr>
          <p:cNvSpPr/>
          <p:nvPr/>
        </p:nvSpPr>
        <p:spPr>
          <a:xfrm>
            <a:off x="1938746" y="2356074"/>
            <a:ext cx="2106007" cy="2873152"/>
          </a:xfrm>
          <a:custGeom>
            <a:avLst/>
            <a:gdLst>
              <a:gd name="connsiteX0" fmla="*/ 2088590 w 2088590"/>
              <a:gd name="connsiteY0" fmla="*/ 0 h 2875640"/>
              <a:gd name="connsiteX1" fmla="*/ 1305386 w 2088590"/>
              <a:gd name="connsiteY1" fmla="*/ 445273 h 2875640"/>
              <a:gd name="connsiteX2" fmla="*/ 836259 w 2088590"/>
              <a:gd name="connsiteY2" fmla="*/ 930303 h 2875640"/>
              <a:gd name="connsiteX3" fmla="*/ 530134 w 2088590"/>
              <a:gd name="connsiteY3" fmla="*/ 1502797 h 2875640"/>
              <a:gd name="connsiteX4" fmla="*/ 418816 w 2088590"/>
              <a:gd name="connsiteY4" fmla="*/ 1908313 h 2875640"/>
              <a:gd name="connsiteX5" fmla="*/ 307497 w 2088590"/>
              <a:gd name="connsiteY5" fmla="*/ 2099144 h 2875640"/>
              <a:gd name="connsiteX6" fmla="*/ 64983 w 2088590"/>
              <a:gd name="connsiteY6" fmla="*/ 2206487 h 2875640"/>
              <a:gd name="connsiteX7" fmla="*/ 5348 w 2088590"/>
              <a:gd name="connsiteY7" fmla="*/ 2333708 h 2875640"/>
              <a:gd name="connsiteX8" fmla="*/ 41129 w 2088590"/>
              <a:gd name="connsiteY8" fmla="*/ 2544417 h 2875640"/>
              <a:gd name="connsiteX9" fmla="*/ 343278 w 2088590"/>
              <a:gd name="connsiteY9" fmla="*/ 2782957 h 2875640"/>
              <a:gd name="connsiteX10" fmla="*/ 756746 w 2088590"/>
              <a:gd name="connsiteY10" fmla="*/ 2846567 h 2875640"/>
              <a:gd name="connsiteX11" fmla="*/ 1770568 w 2088590"/>
              <a:gd name="connsiteY11" fmla="*/ 2853088 h 2875640"/>
              <a:gd name="connsiteX12" fmla="*/ 1805828 w 2088590"/>
              <a:gd name="connsiteY12" fmla="*/ 2554556 h 2875640"/>
              <a:gd name="connsiteX0" fmla="*/ 2106007 w 2106007"/>
              <a:gd name="connsiteY0" fmla="*/ 0 h 2873152"/>
              <a:gd name="connsiteX1" fmla="*/ 1305386 w 2106007"/>
              <a:gd name="connsiteY1" fmla="*/ 442785 h 2873152"/>
              <a:gd name="connsiteX2" fmla="*/ 836259 w 2106007"/>
              <a:gd name="connsiteY2" fmla="*/ 927815 h 2873152"/>
              <a:gd name="connsiteX3" fmla="*/ 530134 w 2106007"/>
              <a:gd name="connsiteY3" fmla="*/ 1500309 h 2873152"/>
              <a:gd name="connsiteX4" fmla="*/ 418816 w 2106007"/>
              <a:gd name="connsiteY4" fmla="*/ 1905825 h 2873152"/>
              <a:gd name="connsiteX5" fmla="*/ 307497 w 2106007"/>
              <a:gd name="connsiteY5" fmla="*/ 2096656 h 2873152"/>
              <a:gd name="connsiteX6" fmla="*/ 64983 w 2106007"/>
              <a:gd name="connsiteY6" fmla="*/ 2203999 h 2873152"/>
              <a:gd name="connsiteX7" fmla="*/ 5348 w 2106007"/>
              <a:gd name="connsiteY7" fmla="*/ 2331220 h 2873152"/>
              <a:gd name="connsiteX8" fmla="*/ 41129 w 2106007"/>
              <a:gd name="connsiteY8" fmla="*/ 2541929 h 2873152"/>
              <a:gd name="connsiteX9" fmla="*/ 343278 w 2106007"/>
              <a:gd name="connsiteY9" fmla="*/ 2780469 h 2873152"/>
              <a:gd name="connsiteX10" fmla="*/ 756746 w 2106007"/>
              <a:gd name="connsiteY10" fmla="*/ 2844079 h 2873152"/>
              <a:gd name="connsiteX11" fmla="*/ 1770568 w 2106007"/>
              <a:gd name="connsiteY11" fmla="*/ 2850600 h 2873152"/>
              <a:gd name="connsiteX12" fmla="*/ 1805828 w 2106007"/>
              <a:gd name="connsiteY12" fmla="*/ 2552068 h 2873152"/>
              <a:gd name="connsiteX0" fmla="*/ 2106007 w 2106007"/>
              <a:gd name="connsiteY0" fmla="*/ 0 h 2873152"/>
              <a:gd name="connsiteX1" fmla="*/ 1305386 w 2106007"/>
              <a:gd name="connsiteY1" fmla="*/ 442785 h 2873152"/>
              <a:gd name="connsiteX2" fmla="*/ 836259 w 2106007"/>
              <a:gd name="connsiteY2" fmla="*/ 927815 h 2873152"/>
              <a:gd name="connsiteX3" fmla="*/ 530134 w 2106007"/>
              <a:gd name="connsiteY3" fmla="*/ 1500309 h 2873152"/>
              <a:gd name="connsiteX4" fmla="*/ 418816 w 2106007"/>
              <a:gd name="connsiteY4" fmla="*/ 1905825 h 2873152"/>
              <a:gd name="connsiteX5" fmla="*/ 307497 w 2106007"/>
              <a:gd name="connsiteY5" fmla="*/ 2096656 h 2873152"/>
              <a:gd name="connsiteX6" fmla="*/ 64983 w 2106007"/>
              <a:gd name="connsiteY6" fmla="*/ 2203999 h 2873152"/>
              <a:gd name="connsiteX7" fmla="*/ 5348 w 2106007"/>
              <a:gd name="connsiteY7" fmla="*/ 2331220 h 2873152"/>
              <a:gd name="connsiteX8" fmla="*/ 41129 w 2106007"/>
              <a:gd name="connsiteY8" fmla="*/ 2541929 h 2873152"/>
              <a:gd name="connsiteX9" fmla="*/ 343278 w 2106007"/>
              <a:gd name="connsiteY9" fmla="*/ 2780469 h 2873152"/>
              <a:gd name="connsiteX10" fmla="*/ 756746 w 2106007"/>
              <a:gd name="connsiteY10" fmla="*/ 2844079 h 2873152"/>
              <a:gd name="connsiteX11" fmla="*/ 1770568 w 2106007"/>
              <a:gd name="connsiteY11" fmla="*/ 2850600 h 2873152"/>
              <a:gd name="connsiteX12" fmla="*/ 1805828 w 2106007"/>
              <a:gd name="connsiteY12" fmla="*/ 2552068 h 2873152"/>
              <a:gd name="connsiteX0" fmla="*/ 2106007 w 2106007"/>
              <a:gd name="connsiteY0" fmla="*/ 0 h 2873152"/>
              <a:gd name="connsiteX1" fmla="*/ 1305386 w 2106007"/>
              <a:gd name="connsiteY1" fmla="*/ 442785 h 2873152"/>
              <a:gd name="connsiteX2" fmla="*/ 836259 w 2106007"/>
              <a:gd name="connsiteY2" fmla="*/ 927815 h 2873152"/>
              <a:gd name="connsiteX3" fmla="*/ 530134 w 2106007"/>
              <a:gd name="connsiteY3" fmla="*/ 1500309 h 2873152"/>
              <a:gd name="connsiteX4" fmla="*/ 418816 w 2106007"/>
              <a:gd name="connsiteY4" fmla="*/ 1905825 h 2873152"/>
              <a:gd name="connsiteX5" fmla="*/ 307497 w 2106007"/>
              <a:gd name="connsiteY5" fmla="*/ 2096656 h 2873152"/>
              <a:gd name="connsiteX6" fmla="*/ 64983 w 2106007"/>
              <a:gd name="connsiteY6" fmla="*/ 2203999 h 2873152"/>
              <a:gd name="connsiteX7" fmla="*/ 5348 w 2106007"/>
              <a:gd name="connsiteY7" fmla="*/ 2331220 h 2873152"/>
              <a:gd name="connsiteX8" fmla="*/ 41129 w 2106007"/>
              <a:gd name="connsiteY8" fmla="*/ 2541929 h 2873152"/>
              <a:gd name="connsiteX9" fmla="*/ 343278 w 2106007"/>
              <a:gd name="connsiteY9" fmla="*/ 2780469 h 2873152"/>
              <a:gd name="connsiteX10" fmla="*/ 756746 w 2106007"/>
              <a:gd name="connsiteY10" fmla="*/ 2844079 h 2873152"/>
              <a:gd name="connsiteX11" fmla="*/ 1770568 w 2106007"/>
              <a:gd name="connsiteY11" fmla="*/ 2850600 h 2873152"/>
              <a:gd name="connsiteX12" fmla="*/ 1805828 w 2106007"/>
              <a:gd name="connsiteY12" fmla="*/ 2552068 h 28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6007" h="2873152">
                <a:moveTo>
                  <a:pt x="2106007" y="0"/>
                </a:moveTo>
                <a:cubicBezTo>
                  <a:pt x="1824986" y="130183"/>
                  <a:pt x="1517011" y="288149"/>
                  <a:pt x="1305386" y="442785"/>
                </a:cubicBezTo>
                <a:cubicBezTo>
                  <a:pt x="1093761" y="597421"/>
                  <a:pt x="965468" y="751561"/>
                  <a:pt x="836259" y="927815"/>
                </a:cubicBezTo>
                <a:cubicBezTo>
                  <a:pt x="707050" y="1104069"/>
                  <a:pt x="599708" y="1337307"/>
                  <a:pt x="530134" y="1500309"/>
                </a:cubicBezTo>
                <a:cubicBezTo>
                  <a:pt x="460560" y="1663311"/>
                  <a:pt x="455922" y="1806434"/>
                  <a:pt x="418816" y="1905825"/>
                </a:cubicBezTo>
                <a:cubicBezTo>
                  <a:pt x="381710" y="2005216"/>
                  <a:pt x="366469" y="2046960"/>
                  <a:pt x="307497" y="2096656"/>
                </a:cubicBezTo>
                <a:cubicBezTo>
                  <a:pt x="248525" y="2146352"/>
                  <a:pt x="115341" y="2164905"/>
                  <a:pt x="64983" y="2203999"/>
                </a:cubicBezTo>
                <a:cubicBezTo>
                  <a:pt x="14625" y="2243093"/>
                  <a:pt x="9324" y="2274898"/>
                  <a:pt x="5348" y="2331220"/>
                </a:cubicBezTo>
                <a:cubicBezTo>
                  <a:pt x="1372" y="2387542"/>
                  <a:pt x="-15193" y="2467054"/>
                  <a:pt x="41129" y="2541929"/>
                </a:cubicBezTo>
                <a:cubicBezTo>
                  <a:pt x="97451" y="2616804"/>
                  <a:pt x="224009" y="2730111"/>
                  <a:pt x="343278" y="2780469"/>
                </a:cubicBezTo>
                <a:cubicBezTo>
                  <a:pt x="462547" y="2830827"/>
                  <a:pt x="518864" y="2832391"/>
                  <a:pt x="756746" y="2844079"/>
                </a:cubicBezTo>
                <a:cubicBezTo>
                  <a:pt x="994628" y="2855767"/>
                  <a:pt x="1595721" y="2899269"/>
                  <a:pt x="1770568" y="2850600"/>
                </a:cubicBezTo>
                <a:cubicBezTo>
                  <a:pt x="1945415" y="2801931"/>
                  <a:pt x="1875621" y="2676999"/>
                  <a:pt x="1805828" y="25520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B5102F-6EB7-43FC-A065-3D4F436DBC4B}"/>
              </a:ext>
            </a:extLst>
          </p:cNvPr>
          <p:cNvSpPr/>
          <p:nvPr/>
        </p:nvSpPr>
        <p:spPr>
          <a:xfrm>
            <a:off x="3739872" y="2240121"/>
            <a:ext cx="2028394" cy="2958090"/>
          </a:xfrm>
          <a:custGeom>
            <a:avLst/>
            <a:gdLst>
              <a:gd name="connsiteX0" fmla="*/ 0 w 2028394"/>
              <a:gd name="connsiteY0" fmla="*/ 2670338 h 2958056"/>
              <a:gd name="connsiteX1" fmla="*/ 232714 w 2028394"/>
              <a:gd name="connsiteY1" fmla="*/ 2602169 h 2958056"/>
              <a:gd name="connsiteX2" fmla="*/ 361999 w 2028394"/>
              <a:gd name="connsiteY2" fmla="*/ 2780818 h 2958056"/>
              <a:gd name="connsiteX3" fmla="*/ 437220 w 2028394"/>
              <a:gd name="connsiteY3" fmla="*/ 2895999 h 2958056"/>
              <a:gd name="connsiteX4" fmla="*/ 535947 w 2028394"/>
              <a:gd name="connsiteY4" fmla="*/ 2947713 h 2958056"/>
              <a:gd name="connsiteX5" fmla="*/ 759258 w 2028394"/>
              <a:gd name="connsiteY5" fmla="*/ 2933610 h 2958056"/>
              <a:gd name="connsiteX6" fmla="*/ 919102 w 2028394"/>
              <a:gd name="connsiteY6" fmla="*/ 2707948 h 2958056"/>
              <a:gd name="connsiteX7" fmla="*/ 1168270 w 2028394"/>
              <a:gd name="connsiteY7" fmla="*/ 2167300 h 2958056"/>
              <a:gd name="connsiteX8" fmla="*/ 1487957 w 2028394"/>
              <a:gd name="connsiteY8" fmla="*/ 1810002 h 2958056"/>
              <a:gd name="connsiteX9" fmla="*/ 1878164 w 2028394"/>
              <a:gd name="connsiteY9" fmla="*/ 1255251 h 2958056"/>
              <a:gd name="connsiteX10" fmla="*/ 2021553 w 2028394"/>
              <a:gd name="connsiteY10" fmla="*/ 731057 h 2958056"/>
              <a:gd name="connsiteX11" fmla="*/ 1960436 w 2028394"/>
              <a:gd name="connsiteY11" fmla="*/ 326747 h 2958056"/>
              <a:gd name="connsiteX12" fmla="*/ 1577282 w 2028394"/>
              <a:gd name="connsiteY12" fmla="*/ 112838 h 2958056"/>
              <a:gd name="connsiteX13" fmla="*/ 1123608 w 2028394"/>
              <a:gd name="connsiteY13" fmla="*/ 7 h 2958056"/>
              <a:gd name="connsiteX14" fmla="*/ 286779 w 2028394"/>
              <a:gd name="connsiteY14" fmla="*/ 117540 h 2958056"/>
              <a:gd name="connsiteX0" fmla="*/ 0 w 2028394"/>
              <a:gd name="connsiteY0" fmla="*/ 2670391 h 2958109"/>
              <a:gd name="connsiteX1" fmla="*/ 232714 w 2028394"/>
              <a:gd name="connsiteY1" fmla="*/ 2602222 h 2958109"/>
              <a:gd name="connsiteX2" fmla="*/ 361999 w 2028394"/>
              <a:gd name="connsiteY2" fmla="*/ 2780871 h 2958109"/>
              <a:gd name="connsiteX3" fmla="*/ 437220 w 2028394"/>
              <a:gd name="connsiteY3" fmla="*/ 2896052 h 2958109"/>
              <a:gd name="connsiteX4" fmla="*/ 535947 w 2028394"/>
              <a:gd name="connsiteY4" fmla="*/ 2947766 h 2958109"/>
              <a:gd name="connsiteX5" fmla="*/ 759258 w 2028394"/>
              <a:gd name="connsiteY5" fmla="*/ 2933663 h 2958109"/>
              <a:gd name="connsiteX6" fmla="*/ 919102 w 2028394"/>
              <a:gd name="connsiteY6" fmla="*/ 2708001 h 2958109"/>
              <a:gd name="connsiteX7" fmla="*/ 1168270 w 2028394"/>
              <a:gd name="connsiteY7" fmla="*/ 2167353 h 2958109"/>
              <a:gd name="connsiteX8" fmla="*/ 1487957 w 2028394"/>
              <a:gd name="connsiteY8" fmla="*/ 1810055 h 2958109"/>
              <a:gd name="connsiteX9" fmla="*/ 1878164 w 2028394"/>
              <a:gd name="connsiteY9" fmla="*/ 1255304 h 2958109"/>
              <a:gd name="connsiteX10" fmla="*/ 2021553 w 2028394"/>
              <a:gd name="connsiteY10" fmla="*/ 731110 h 2958109"/>
              <a:gd name="connsiteX11" fmla="*/ 1960436 w 2028394"/>
              <a:gd name="connsiteY11" fmla="*/ 326800 h 2958109"/>
              <a:gd name="connsiteX12" fmla="*/ 1577282 w 2028394"/>
              <a:gd name="connsiteY12" fmla="*/ 112891 h 2958109"/>
              <a:gd name="connsiteX13" fmla="*/ 1123608 w 2028394"/>
              <a:gd name="connsiteY13" fmla="*/ 60 h 2958109"/>
              <a:gd name="connsiteX14" fmla="*/ 286779 w 2028394"/>
              <a:gd name="connsiteY14" fmla="*/ 126301 h 2958109"/>
              <a:gd name="connsiteX0" fmla="*/ 0 w 2028394"/>
              <a:gd name="connsiteY0" fmla="*/ 2670391 h 2958109"/>
              <a:gd name="connsiteX1" fmla="*/ 232714 w 2028394"/>
              <a:gd name="connsiteY1" fmla="*/ 2602222 h 2958109"/>
              <a:gd name="connsiteX2" fmla="*/ 361999 w 2028394"/>
              <a:gd name="connsiteY2" fmla="*/ 2780871 h 2958109"/>
              <a:gd name="connsiteX3" fmla="*/ 437220 w 2028394"/>
              <a:gd name="connsiteY3" fmla="*/ 2896052 h 2958109"/>
              <a:gd name="connsiteX4" fmla="*/ 535947 w 2028394"/>
              <a:gd name="connsiteY4" fmla="*/ 2947766 h 2958109"/>
              <a:gd name="connsiteX5" fmla="*/ 759258 w 2028394"/>
              <a:gd name="connsiteY5" fmla="*/ 2933663 h 2958109"/>
              <a:gd name="connsiteX6" fmla="*/ 919102 w 2028394"/>
              <a:gd name="connsiteY6" fmla="*/ 2708001 h 2958109"/>
              <a:gd name="connsiteX7" fmla="*/ 1168270 w 2028394"/>
              <a:gd name="connsiteY7" fmla="*/ 2167353 h 2958109"/>
              <a:gd name="connsiteX8" fmla="*/ 1487957 w 2028394"/>
              <a:gd name="connsiteY8" fmla="*/ 1810055 h 2958109"/>
              <a:gd name="connsiteX9" fmla="*/ 1878164 w 2028394"/>
              <a:gd name="connsiteY9" fmla="*/ 1255304 h 2958109"/>
              <a:gd name="connsiteX10" fmla="*/ 2021553 w 2028394"/>
              <a:gd name="connsiteY10" fmla="*/ 731110 h 2958109"/>
              <a:gd name="connsiteX11" fmla="*/ 1960436 w 2028394"/>
              <a:gd name="connsiteY11" fmla="*/ 326800 h 2958109"/>
              <a:gd name="connsiteX12" fmla="*/ 1577282 w 2028394"/>
              <a:gd name="connsiteY12" fmla="*/ 112891 h 2958109"/>
              <a:gd name="connsiteX13" fmla="*/ 1123608 w 2028394"/>
              <a:gd name="connsiteY13" fmla="*/ 60 h 2958109"/>
              <a:gd name="connsiteX14" fmla="*/ 286779 w 2028394"/>
              <a:gd name="connsiteY14" fmla="*/ 126301 h 2958109"/>
              <a:gd name="connsiteX0" fmla="*/ 0 w 2028394"/>
              <a:gd name="connsiteY0" fmla="*/ 2670372 h 2958090"/>
              <a:gd name="connsiteX1" fmla="*/ 232714 w 2028394"/>
              <a:gd name="connsiteY1" fmla="*/ 2602203 h 2958090"/>
              <a:gd name="connsiteX2" fmla="*/ 361999 w 2028394"/>
              <a:gd name="connsiteY2" fmla="*/ 2780852 h 2958090"/>
              <a:gd name="connsiteX3" fmla="*/ 437220 w 2028394"/>
              <a:gd name="connsiteY3" fmla="*/ 2896033 h 2958090"/>
              <a:gd name="connsiteX4" fmla="*/ 535947 w 2028394"/>
              <a:gd name="connsiteY4" fmla="*/ 2947747 h 2958090"/>
              <a:gd name="connsiteX5" fmla="*/ 759258 w 2028394"/>
              <a:gd name="connsiteY5" fmla="*/ 2933644 h 2958090"/>
              <a:gd name="connsiteX6" fmla="*/ 919102 w 2028394"/>
              <a:gd name="connsiteY6" fmla="*/ 2707982 h 2958090"/>
              <a:gd name="connsiteX7" fmla="*/ 1168270 w 2028394"/>
              <a:gd name="connsiteY7" fmla="*/ 2167334 h 2958090"/>
              <a:gd name="connsiteX8" fmla="*/ 1487957 w 2028394"/>
              <a:gd name="connsiteY8" fmla="*/ 1810036 h 2958090"/>
              <a:gd name="connsiteX9" fmla="*/ 1878164 w 2028394"/>
              <a:gd name="connsiteY9" fmla="*/ 1255285 h 2958090"/>
              <a:gd name="connsiteX10" fmla="*/ 2021553 w 2028394"/>
              <a:gd name="connsiteY10" fmla="*/ 731091 h 2958090"/>
              <a:gd name="connsiteX11" fmla="*/ 1960436 w 2028394"/>
              <a:gd name="connsiteY11" fmla="*/ 326781 h 2958090"/>
              <a:gd name="connsiteX12" fmla="*/ 1577282 w 2028394"/>
              <a:gd name="connsiteY12" fmla="*/ 112872 h 2958090"/>
              <a:gd name="connsiteX13" fmla="*/ 1123608 w 2028394"/>
              <a:gd name="connsiteY13" fmla="*/ 41 h 2958090"/>
              <a:gd name="connsiteX14" fmla="*/ 286779 w 2028394"/>
              <a:gd name="connsiteY14" fmla="*/ 123793 h 295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28394" h="2958090">
                <a:moveTo>
                  <a:pt x="0" y="2670372"/>
                </a:moveTo>
                <a:cubicBezTo>
                  <a:pt x="86190" y="2627081"/>
                  <a:pt x="172381" y="2583790"/>
                  <a:pt x="232714" y="2602203"/>
                </a:cubicBezTo>
                <a:cubicBezTo>
                  <a:pt x="293047" y="2620616"/>
                  <a:pt x="327915" y="2731880"/>
                  <a:pt x="361999" y="2780852"/>
                </a:cubicBezTo>
                <a:cubicBezTo>
                  <a:pt x="396083" y="2829824"/>
                  <a:pt x="408229" y="2868217"/>
                  <a:pt x="437220" y="2896033"/>
                </a:cubicBezTo>
                <a:cubicBezTo>
                  <a:pt x="466211" y="2923849"/>
                  <a:pt x="482274" y="2941479"/>
                  <a:pt x="535947" y="2947747"/>
                </a:cubicBezTo>
                <a:cubicBezTo>
                  <a:pt x="589620" y="2954015"/>
                  <a:pt x="695399" y="2973605"/>
                  <a:pt x="759258" y="2933644"/>
                </a:cubicBezTo>
                <a:cubicBezTo>
                  <a:pt x="823117" y="2893683"/>
                  <a:pt x="850933" y="2835700"/>
                  <a:pt x="919102" y="2707982"/>
                </a:cubicBezTo>
                <a:cubicBezTo>
                  <a:pt x="987271" y="2580264"/>
                  <a:pt x="1073461" y="2316991"/>
                  <a:pt x="1168270" y="2167334"/>
                </a:cubicBezTo>
                <a:cubicBezTo>
                  <a:pt x="1263079" y="2017677"/>
                  <a:pt x="1369641" y="1962044"/>
                  <a:pt x="1487957" y="1810036"/>
                </a:cubicBezTo>
                <a:cubicBezTo>
                  <a:pt x="1606273" y="1658028"/>
                  <a:pt x="1789231" y="1435109"/>
                  <a:pt x="1878164" y="1255285"/>
                </a:cubicBezTo>
                <a:cubicBezTo>
                  <a:pt x="1967097" y="1075461"/>
                  <a:pt x="2007841" y="885841"/>
                  <a:pt x="2021553" y="731091"/>
                </a:cubicBezTo>
                <a:cubicBezTo>
                  <a:pt x="2035265" y="576341"/>
                  <a:pt x="2034481" y="429817"/>
                  <a:pt x="1960436" y="326781"/>
                </a:cubicBezTo>
                <a:cubicBezTo>
                  <a:pt x="1886391" y="223745"/>
                  <a:pt x="1716753" y="167329"/>
                  <a:pt x="1577282" y="112872"/>
                </a:cubicBezTo>
                <a:cubicBezTo>
                  <a:pt x="1437811" y="58415"/>
                  <a:pt x="1338692" y="-1779"/>
                  <a:pt x="1123608" y="41"/>
                </a:cubicBezTo>
                <a:cubicBezTo>
                  <a:pt x="908524" y="1861"/>
                  <a:pt x="420518" y="57197"/>
                  <a:pt x="286779" y="1237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AE4911-449C-48A8-8F62-5E4292512140}"/>
              </a:ext>
            </a:extLst>
          </p:cNvPr>
          <p:cNvSpPr/>
          <p:nvPr/>
        </p:nvSpPr>
        <p:spPr>
          <a:xfrm>
            <a:off x="3781778" y="5003236"/>
            <a:ext cx="124178" cy="170986"/>
          </a:xfrm>
          <a:custGeom>
            <a:avLst/>
            <a:gdLst>
              <a:gd name="connsiteX0" fmla="*/ 0 w 124178"/>
              <a:gd name="connsiteY0" fmla="*/ 169333 h 170986"/>
              <a:gd name="connsiteX1" fmla="*/ 90311 w 124178"/>
              <a:gd name="connsiteY1" fmla="*/ 162560 h 170986"/>
              <a:gd name="connsiteX2" fmla="*/ 117404 w 124178"/>
              <a:gd name="connsiteY2" fmla="*/ 103857 h 170986"/>
              <a:gd name="connsiteX3" fmla="*/ 124178 w 124178"/>
              <a:gd name="connsiteY3" fmla="*/ 0 h 17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78" h="170986">
                <a:moveTo>
                  <a:pt x="0" y="169333"/>
                </a:moveTo>
                <a:cubicBezTo>
                  <a:pt x="35372" y="171403"/>
                  <a:pt x="70744" y="173473"/>
                  <a:pt x="90311" y="162560"/>
                </a:cubicBezTo>
                <a:cubicBezTo>
                  <a:pt x="109878" y="151647"/>
                  <a:pt x="111760" y="130950"/>
                  <a:pt x="117404" y="103857"/>
                </a:cubicBezTo>
                <a:cubicBezTo>
                  <a:pt x="123049" y="76764"/>
                  <a:pt x="111760" y="25588"/>
                  <a:pt x="12417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95822D-3DCE-4D89-9004-3D645D137A54}"/>
              </a:ext>
            </a:extLst>
          </p:cNvPr>
          <p:cNvSpPr/>
          <p:nvPr/>
        </p:nvSpPr>
        <p:spPr>
          <a:xfrm>
            <a:off x="3903698" y="4847449"/>
            <a:ext cx="275449" cy="153529"/>
          </a:xfrm>
          <a:custGeom>
            <a:avLst/>
            <a:gdLst>
              <a:gd name="connsiteX0" fmla="*/ 0 w 275449"/>
              <a:gd name="connsiteY0" fmla="*/ 153529 h 153529"/>
              <a:gd name="connsiteX1" fmla="*/ 275449 w 275449"/>
              <a:gd name="connsiteY1" fmla="*/ 0 h 15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5449" h="153529">
                <a:moveTo>
                  <a:pt x="0" y="153529"/>
                </a:moveTo>
                <a:cubicBezTo>
                  <a:pt x="112889" y="87677"/>
                  <a:pt x="225778" y="21825"/>
                  <a:pt x="2754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B6B229-17D3-4040-BB50-5E8AC7205887}"/>
              </a:ext>
            </a:extLst>
          </p:cNvPr>
          <p:cNvSpPr/>
          <p:nvPr/>
        </p:nvSpPr>
        <p:spPr>
          <a:xfrm>
            <a:off x="4330418" y="4018844"/>
            <a:ext cx="912142" cy="1124830"/>
          </a:xfrm>
          <a:custGeom>
            <a:avLst/>
            <a:gdLst>
              <a:gd name="connsiteX0" fmla="*/ 912142 w 912142"/>
              <a:gd name="connsiteY0" fmla="*/ 0 h 1124830"/>
              <a:gd name="connsiteX1" fmla="*/ 772160 w 912142"/>
              <a:gd name="connsiteY1" fmla="*/ 221263 h 1124830"/>
              <a:gd name="connsiteX2" fmla="*/ 627662 w 912142"/>
              <a:gd name="connsiteY2" fmla="*/ 541867 h 1124830"/>
              <a:gd name="connsiteX3" fmla="*/ 541866 w 912142"/>
              <a:gd name="connsiteY3" fmla="*/ 1036320 h 1124830"/>
              <a:gd name="connsiteX4" fmla="*/ 368018 w 912142"/>
              <a:gd name="connsiteY4" fmla="*/ 1122116 h 1124830"/>
              <a:gd name="connsiteX5" fmla="*/ 0 w 912142"/>
              <a:gd name="connsiteY5" fmla="*/ 1095023 h 11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42" h="1124830">
                <a:moveTo>
                  <a:pt x="912142" y="0"/>
                </a:moveTo>
                <a:cubicBezTo>
                  <a:pt x="865857" y="65476"/>
                  <a:pt x="819573" y="130952"/>
                  <a:pt x="772160" y="221263"/>
                </a:cubicBezTo>
                <a:cubicBezTo>
                  <a:pt x="724747" y="311574"/>
                  <a:pt x="666044" y="406024"/>
                  <a:pt x="627662" y="541867"/>
                </a:cubicBezTo>
                <a:cubicBezTo>
                  <a:pt x="589280" y="677710"/>
                  <a:pt x="585140" y="939612"/>
                  <a:pt x="541866" y="1036320"/>
                </a:cubicBezTo>
                <a:cubicBezTo>
                  <a:pt x="498592" y="1133028"/>
                  <a:pt x="458329" y="1112332"/>
                  <a:pt x="368018" y="1122116"/>
                </a:cubicBezTo>
                <a:cubicBezTo>
                  <a:pt x="277707" y="1131900"/>
                  <a:pt x="138853" y="1113461"/>
                  <a:pt x="0" y="1095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120242-31D1-4332-93BC-80D47895A599}"/>
              </a:ext>
            </a:extLst>
          </p:cNvPr>
          <p:cNvSpPr/>
          <p:nvPr/>
        </p:nvSpPr>
        <p:spPr>
          <a:xfrm>
            <a:off x="4639820" y="2427486"/>
            <a:ext cx="217492" cy="217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2E9785-F42B-49B8-9479-1B51C21A3875}"/>
              </a:ext>
            </a:extLst>
          </p:cNvPr>
          <p:cNvGrpSpPr/>
          <p:nvPr/>
        </p:nvGrpSpPr>
        <p:grpSpPr>
          <a:xfrm>
            <a:off x="7649104" y="1629498"/>
            <a:ext cx="1985659" cy="813262"/>
            <a:chOff x="6726214" y="1676195"/>
            <a:chExt cx="1985659" cy="81326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18F960-AC18-4759-A608-B322FB274338}"/>
                </a:ext>
              </a:extLst>
            </p:cNvPr>
            <p:cNvSpPr/>
            <p:nvPr/>
          </p:nvSpPr>
          <p:spPr>
            <a:xfrm>
              <a:off x="6726214" y="1676195"/>
              <a:ext cx="1985659" cy="813262"/>
            </a:xfrm>
            <a:custGeom>
              <a:avLst/>
              <a:gdLst>
                <a:gd name="connsiteX0" fmla="*/ 1988843 w 2003333"/>
                <a:gd name="connsiteY0" fmla="*/ 688122 h 813262"/>
                <a:gd name="connsiteX1" fmla="*/ 1563393 w 2003333"/>
                <a:gd name="connsiteY1" fmla="*/ 288072 h 813262"/>
                <a:gd name="connsiteX2" fmla="*/ 854310 w 2003333"/>
                <a:gd name="connsiteY2" fmla="*/ 36188 h 813262"/>
                <a:gd name="connsiteX3" fmla="*/ 278577 w 2003333"/>
                <a:gd name="connsiteY3" fmla="*/ 10788 h 813262"/>
                <a:gd name="connsiteX4" fmla="*/ 26693 w 2003333"/>
                <a:gd name="connsiteY4" fmla="*/ 125088 h 813262"/>
                <a:gd name="connsiteX5" fmla="*/ 26693 w 2003333"/>
                <a:gd name="connsiteY5" fmla="*/ 290188 h 813262"/>
                <a:gd name="connsiteX6" fmla="*/ 198143 w 2003333"/>
                <a:gd name="connsiteY6" fmla="*/ 421422 h 813262"/>
                <a:gd name="connsiteX7" fmla="*/ 441560 w 2003333"/>
                <a:gd name="connsiteY7" fmla="*/ 495505 h 813262"/>
                <a:gd name="connsiteX8" fmla="*/ 1104077 w 2003333"/>
                <a:gd name="connsiteY8" fmla="*/ 559005 h 813262"/>
                <a:gd name="connsiteX9" fmla="*/ 1612077 w 2003333"/>
                <a:gd name="connsiteY9" fmla="*/ 726222 h 813262"/>
                <a:gd name="connsiteX10" fmla="*/ 1876660 w 2003333"/>
                <a:gd name="connsiteY10" fmla="*/ 813005 h 813262"/>
                <a:gd name="connsiteX11" fmla="*/ 1988843 w 2003333"/>
                <a:gd name="connsiteY11" fmla="*/ 688122 h 81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3333" h="813262">
                  <a:moveTo>
                    <a:pt x="1988843" y="688122"/>
                  </a:moveTo>
                  <a:cubicBezTo>
                    <a:pt x="1936632" y="600633"/>
                    <a:pt x="1752482" y="396728"/>
                    <a:pt x="1563393" y="288072"/>
                  </a:cubicBezTo>
                  <a:cubicBezTo>
                    <a:pt x="1374304" y="179416"/>
                    <a:pt x="1068446" y="82402"/>
                    <a:pt x="854310" y="36188"/>
                  </a:cubicBezTo>
                  <a:cubicBezTo>
                    <a:pt x="640174" y="-10026"/>
                    <a:pt x="416513" y="-4029"/>
                    <a:pt x="278577" y="10788"/>
                  </a:cubicBezTo>
                  <a:cubicBezTo>
                    <a:pt x="140641" y="25605"/>
                    <a:pt x="68674" y="78521"/>
                    <a:pt x="26693" y="125088"/>
                  </a:cubicBezTo>
                  <a:cubicBezTo>
                    <a:pt x="-15288" y="171655"/>
                    <a:pt x="-1882" y="240799"/>
                    <a:pt x="26693" y="290188"/>
                  </a:cubicBezTo>
                  <a:cubicBezTo>
                    <a:pt x="55268" y="339577"/>
                    <a:pt x="128999" y="387203"/>
                    <a:pt x="198143" y="421422"/>
                  </a:cubicBezTo>
                  <a:cubicBezTo>
                    <a:pt x="267287" y="455641"/>
                    <a:pt x="290571" y="472575"/>
                    <a:pt x="441560" y="495505"/>
                  </a:cubicBezTo>
                  <a:cubicBezTo>
                    <a:pt x="592549" y="518435"/>
                    <a:pt x="908991" y="520552"/>
                    <a:pt x="1104077" y="559005"/>
                  </a:cubicBezTo>
                  <a:cubicBezTo>
                    <a:pt x="1299163" y="597458"/>
                    <a:pt x="1612077" y="726222"/>
                    <a:pt x="1612077" y="726222"/>
                  </a:cubicBezTo>
                  <a:cubicBezTo>
                    <a:pt x="1740841" y="768555"/>
                    <a:pt x="1813160" y="817238"/>
                    <a:pt x="1876660" y="813005"/>
                  </a:cubicBezTo>
                  <a:cubicBezTo>
                    <a:pt x="1940160" y="808772"/>
                    <a:pt x="2041054" y="775611"/>
                    <a:pt x="1988843" y="688122"/>
                  </a:cubicBezTo>
                  <a:close/>
                </a:path>
              </a:pathLst>
            </a:custGeom>
            <a:solidFill>
              <a:srgbClr val="FFF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EC6E53-288D-4EA0-AF1E-94B1EABD0963}"/>
                </a:ext>
              </a:extLst>
            </p:cNvPr>
            <p:cNvSpPr/>
            <p:nvPr/>
          </p:nvSpPr>
          <p:spPr>
            <a:xfrm>
              <a:off x="6731908" y="1765515"/>
              <a:ext cx="1843881" cy="693081"/>
            </a:xfrm>
            <a:custGeom>
              <a:avLst/>
              <a:gdLst>
                <a:gd name="connsiteX0" fmla="*/ 1805682 w 1848341"/>
                <a:gd name="connsiteY0" fmla="*/ 641342 h 688237"/>
                <a:gd name="connsiteX1" fmla="*/ 1113532 w 1848341"/>
                <a:gd name="connsiteY1" fmla="*/ 209542 h 688237"/>
                <a:gd name="connsiteX2" fmla="*/ 294382 w 1848341"/>
                <a:gd name="connsiteY2" fmla="*/ 8459 h 688237"/>
                <a:gd name="connsiteX3" fmla="*/ 36149 w 1848341"/>
                <a:gd name="connsiteY3" fmla="*/ 52909 h 688237"/>
                <a:gd name="connsiteX4" fmla="*/ 19216 w 1848341"/>
                <a:gd name="connsiteY4" fmla="*/ 192609 h 688237"/>
                <a:gd name="connsiteX5" fmla="*/ 199132 w 1848341"/>
                <a:gd name="connsiteY5" fmla="*/ 317492 h 688237"/>
                <a:gd name="connsiteX6" fmla="*/ 461599 w 1848341"/>
                <a:gd name="connsiteY6" fmla="*/ 387342 h 688237"/>
                <a:gd name="connsiteX7" fmla="*/ 971716 w 1848341"/>
                <a:gd name="connsiteY7" fmla="*/ 433909 h 688237"/>
                <a:gd name="connsiteX8" fmla="*/ 1687149 w 1848341"/>
                <a:gd name="connsiteY8" fmla="*/ 654042 h 688237"/>
                <a:gd name="connsiteX9" fmla="*/ 1805682 w 1848341"/>
                <a:gd name="connsiteY9" fmla="*/ 641342 h 688237"/>
                <a:gd name="connsiteX0" fmla="*/ 1800526 w 1843185"/>
                <a:gd name="connsiteY0" fmla="*/ 641245 h 688140"/>
                <a:gd name="connsiteX1" fmla="*/ 1108376 w 1843185"/>
                <a:gd name="connsiteY1" fmla="*/ 209445 h 688140"/>
                <a:gd name="connsiteX2" fmla="*/ 289226 w 1843185"/>
                <a:gd name="connsiteY2" fmla="*/ 8362 h 688140"/>
                <a:gd name="connsiteX3" fmla="*/ 30993 w 1843185"/>
                <a:gd name="connsiteY3" fmla="*/ 52812 h 688140"/>
                <a:gd name="connsiteX4" fmla="*/ 22698 w 1843185"/>
                <a:gd name="connsiteY4" fmla="*/ 187576 h 688140"/>
                <a:gd name="connsiteX5" fmla="*/ 193976 w 1843185"/>
                <a:gd name="connsiteY5" fmla="*/ 317395 h 688140"/>
                <a:gd name="connsiteX6" fmla="*/ 456443 w 1843185"/>
                <a:gd name="connsiteY6" fmla="*/ 387245 h 688140"/>
                <a:gd name="connsiteX7" fmla="*/ 966560 w 1843185"/>
                <a:gd name="connsiteY7" fmla="*/ 433812 h 688140"/>
                <a:gd name="connsiteX8" fmla="*/ 1681993 w 1843185"/>
                <a:gd name="connsiteY8" fmla="*/ 653945 h 688140"/>
                <a:gd name="connsiteX9" fmla="*/ 1800526 w 1843185"/>
                <a:gd name="connsiteY9" fmla="*/ 641245 h 688140"/>
                <a:gd name="connsiteX0" fmla="*/ 1801222 w 1843881"/>
                <a:gd name="connsiteY0" fmla="*/ 641197 h 688092"/>
                <a:gd name="connsiteX1" fmla="*/ 1109072 w 1843881"/>
                <a:gd name="connsiteY1" fmla="*/ 209397 h 688092"/>
                <a:gd name="connsiteX2" fmla="*/ 289922 w 1843881"/>
                <a:gd name="connsiteY2" fmla="*/ 8314 h 688092"/>
                <a:gd name="connsiteX3" fmla="*/ 31689 w 1843881"/>
                <a:gd name="connsiteY3" fmla="*/ 52764 h 688092"/>
                <a:gd name="connsiteX4" fmla="*/ 22160 w 1843881"/>
                <a:gd name="connsiteY4" fmla="*/ 185060 h 688092"/>
                <a:gd name="connsiteX5" fmla="*/ 194672 w 1843881"/>
                <a:gd name="connsiteY5" fmla="*/ 317347 h 688092"/>
                <a:gd name="connsiteX6" fmla="*/ 457139 w 1843881"/>
                <a:gd name="connsiteY6" fmla="*/ 387197 h 688092"/>
                <a:gd name="connsiteX7" fmla="*/ 967256 w 1843881"/>
                <a:gd name="connsiteY7" fmla="*/ 433764 h 688092"/>
                <a:gd name="connsiteX8" fmla="*/ 1682689 w 1843881"/>
                <a:gd name="connsiteY8" fmla="*/ 653897 h 688092"/>
                <a:gd name="connsiteX9" fmla="*/ 1801222 w 1843881"/>
                <a:gd name="connsiteY9" fmla="*/ 641197 h 688092"/>
                <a:gd name="connsiteX0" fmla="*/ 1801222 w 1843881"/>
                <a:gd name="connsiteY0" fmla="*/ 641416 h 688311"/>
                <a:gd name="connsiteX1" fmla="*/ 1109072 w 1843881"/>
                <a:gd name="connsiteY1" fmla="*/ 209616 h 688311"/>
                <a:gd name="connsiteX2" fmla="*/ 289922 w 1843881"/>
                <a:gd name="connsiteY2" fmla="*/ 8533 h 688311"/>
                <a:gd name="connsiteX3" fmla="*/ 31689 w 1843881"/>
                <a:gd name="connsiteY3" fmla="*/ 52983 h 688311"/>
                <a:gd name="connsiteX4" fmla="*/ 22160 w 1843881"/>
                <a:gd name="connsiteY4" fmla="*/ 196385 h 688311"/>
                <a:gd name="connsiteX5" fmla="*/ 194672 w 1843881"/>
                <a:gd name="connsiteY5" fmla="*/ 317566 h 688311"/>
                <a:gd name="connsiteX6" fmla="*/ 457139 w 1843881"/>
                <a:gd name="connsiteY6" fmla="*/ 387416 h 688311"/>
                <a:gd name="connsiteX7" fmla="*/ 967256 w 1843881"/>
                <a:gd name="connsiteY7" fmla="*/ 433983 h 688311"/>
                <a:gd name="connsiteX8" fmla="*/ 1682689 w 1843881"/>
                <a:gd name="connsiteY8" fmla="*/ 654116 h 688311"/>
                <a:gd name="connsiteX9" fmla="*/ 1801222 w 1843881"/>
                <a:gd name="connsiteY9" fmla="*/ 641416 h 688311"/>
                <a:gd name="connsiteX0" fmla="*/ 1801222 w 1843881"/>
                <a:gd name="connsiteY0" fmla="*/ 641416 h 693081"/>
                <a:gd name="connsiteX1" fmla="*/ 1109072 w 1843881"/>
                <a:gd name="connsiteY1" fmla="*/ 209616 h 693081"/>
                <a:gd name="connsiteX2" fmla="*/ 289922 w 1843881"/>
                <a:gd name="connsiteY2" fmla="*/ 8533 h 693081"/>
                <a:gd name="connsiteX3" fmla="*/ 31689 w 1843881"/>
                <a:gd name="connsiteY3" fmla="*/ 52983 h 693081"/>
                <a:gd name="connsiteX4" fmla="*/ 22160 w 1843881"/>
                <a:gd name="connsiteY4" fmla="*/ 196385 h 693081"/>
                <a:gd name="connsiteX5" fmla="*/ 194672 w 1843881"/>
                <a:gd name="connsiteY5" fmla="*/ 317566 h 693081"/>
                <a:gd name="connsiteX6" fmla="*/ 457139 w 1843881"/>
                <a:gd name="connsiteY6" fmla="*/ 387416 h 693081"/>
                <a:gd name="connsiteX7" fmla="*/ 967256 w 1843881"/>
                <a:gd name="connsiteY7" fmla="*/ 433983 h 693081"/>
                <a:gd name="connsiteX8" fmla="*/ 1682689 w 1843881"/>
                <a:gd name="connsiteY8" fmla="*/ 662944 h 693081"/>
                <a:gd name="connsiteX9" fmla="*/ 1801222 w 1843881"/>
                <a:gd name="connsiteY9" fmla="*/ 641416 h 69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3881" h="693081">
                  <a:moveTo>
                    <a:pt x="1801222" y="641416"/>
                  </a:moveTo>
                  <a:cubicBezTo>
                    <a:pt x="1705619" y="565861"/>
                    <a:pt x="1360955" y="315096"/>
                    <a:pt x="1109072" y="209616"/>
                  </a:cubicBezTo>
                  <a:cubicBezTo>
                    <a:pt x="857189" y="104136"/>
                    <a:pt x="469486" y="34638"/>
                    <a:pt x="289922" y="8533"/>
                  </a:cubicBezTo>
                  <a:cubicBezTo>
                    <a:pt x="110358" y="-17573"/>
                    <a:pt x="76316" y="21674"/>
                    <a:pt x="31689" y="52983"/>
                  </a:cubicBezTo>
                  <a:cubicBezTo>
                    <a:pt x="-12938" y="84292"/>
                    <a:pt x="-5004" y="152288"/>
                    <a:pt x="22160" y="196385"/>
                  </a:cubicBezTo>
                  <a:cubicBezTo>
                    <a:pt x="49324" y="240482"/>
                    <a:pt x="122176" y="285728"/>
                    <a:pt x="194672" y="317566"/>
                  </a:cubicBezTo>
                  <a:cubicBezTo>
                    <a:pt x="267168" y="349404"/>
                    <a:pt x="328375" y="368013"/>
                    <a:pt x="457139" y="387416"/>
                  </a:cubicBezTo>
                  <a:cubicBezTo>
                    <a:pt x="585903" y="406819"/>
                    <a:pt x="762998" y="389533"/>
                    <a:pt x="967256" y="433983"/>
                  </a:cubicBezTo>
                  <a:cubicBezTo>
                    <a:pt x="1171514" y="478433"/>
                    <a:pt x="1544753" y="629430"/>
                    <a:pt x="1682689" y="662944"/>
                  </a:cubicBezTo>
                  <a:cubicBezTo>
                    <a:pt x="1820625" y="696458"/>
                    <a:pt x="1896825" y="716971"/>
                    <a:pt x="1801222" y="641416"/>
                  </a:cubicBezTo>
                  <a:close/>
                </a:path>
              </a:pathLst>
            </a:custGeom>
            <a:solidFill>
              <a:srgbClr val="F4E7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A4E0F2-3C6C-43F4-B6C6-A67955216958}"/>
                </a:ext>
              </a:extLst>
            </p:cNvPr>
            <p:cNvSpPr/>
            <p:nvPr/>
          </p:nvSpPr>
          <p:spPr>
            <a:xfrm>
              <a:off x="6736100" y="1873896"/>
              <a:ext cx="1578157" cy="522266"/>
            </a:xfrm>
            <a:custGeom>
              <a:avLst/>
              <a:gdLst>
                <a:gd name="connsiteX0" fmla="*/ 1550511 w 1550720"/>
                <a:gd name="connsiteY0" fmla="*/ 512165 h 515625"/>
                <a:gd name="connsiteX1" fmla="*/ 1078495 w 1550720"/>
                <a:gd name="connsiteY1" fmla="*/ 205248 h 515625"/>
                <a:gd name="connsiteX2" fmla="*/ 388461 w 1550720"/>
                <a:gd name="connsiteY2" fmla="*/ 16865 h 515625"/>
                <a:gd name="connsiteX3" fmla="*/ 28628 w 1550720"/>
                <a:gd name="connsiteY3" fmla="*/ 23215 h 515625"/>
                <a:gd name="connsiteX4" fmla="*/ 47678 w 1550720"/>
                <a:gd name="connsiteY4" fmla="*/ 141748 h 515625"/>
                <a:gd name="connsiteX5" fmla="*/ 248761 w 1550720"/>
                <a:gd name="connsiteY5" fmla="*/ 253932 h 515625"/>
                <a:gd name="connsiteX6" fmla="*/ 538745 w 1550720"/>
                <a:gd name="connsiteY6" fmla="*/ 308965 h 515625"/>
                <a:gd name="connsiteX7" fmla="*/ 919745 w 1550720"/>
                <a:gd name="connsiteY7" fmla="*/ 328015 h 515625"/>
                <a:gd name="connsiteX8" fmla="*/ 1135645 w 1550720"/>
                <a:gd name="connsiteY8" fmla="*/ 368232 h 515625"/>
                <a:gd name="connsiteX9" fmla="*/ 1550511 w 1550720"/>
                <a:gd name="connsiteY9" fmla="*/ 512165 h 515625"/>
                <a:gd name="connsiteX0" fmla="*/ 1545234 w 1545443"/>
                <a:gd name="connsiteY0" fmla="*/ 519666 h 523126"/>
                <a:gd name="connsiteX1" fmla="*/ 1073218 w 1545443"/>
                <a:gd name="connsiteY1" fmla="*/ 212749 h 523126"/>
                <a:gd name="connsiteX2" fmla="*/ 383184 w 1545443"/>
                <a:gd name="connsiteY2" fmla="*/ 24366 h 523126"/>
                <a:gd name="connsiteX3" fmla="*/ 30626 w 1545443"/>
                <a:gd name="connsiteY3" fmla="*/ 15930 h 523126"/>
                <a:gd name="connsiteX4" fmla="*/ 42401 w 1545443"/>
                <a:gd name="connsiteY4" fmla="*/ 149249 h 523126"/>
                <a:gd name="connsiteX5" fmla="*/ 243484 w 1545443"/>
                <a:gd name="connsiteY5" fmla="*/ 261433 h 523126"/>
                <a:gd name="connsiteX6" fmla="*/ 533468 w 1545443"/>
                <a:gd name="connsiteY6" fmla="*/ 316466 h 523126"/>
                <a:gd name="connsiteX7" fmla="*/ 914468 w 1545443"/>
                <a:gd name="connsiteY7" fmla="*/ 335516 h 523126"/>
                <a:gd name="connsiteX8" fmla="*/ 1130368 w 1545443"/>
                <a:gd name="connsiteY8" fmla="*/ 375733 h 523126"/>
                <a:gd name="connsiteX9" fmla="*/ 1545234 w 1545443"/>
                <a:gd name="connsiteY9" fmla="*/ 519666 h 523126"/>
                <a:gd name="connsiteX0" fmla="*/ 1545234 w 1545443"/>
                <a:gd name="connsiteY0" fmla="*/ 517777 h 521237"/>
                <a:gd name="connsiteX1" fmla="*/ 1073218 w 1545443"/>
                <a:gd name="connsiteY1" fmla="*/ 210860 h 521237"/>
                <a:gd name="connsiteX2" fmla="*/ 383184 w 1545443"/>
                <a:gd name="connsiteY2" fmla="*/ 22477 h 521237"/>
                <a:gd name="connsiteX3" fmla="*/ 30626 w 1545443"/>
                <a:gd name="connsiteY3" fmla="*/ 14041 h 521237"/>
                <a:gd name="connsiteX4" fmla="*/ 42401 w 1545443"/>
                <a:gd name="connsiteY4" fmla="*/ 117789 h 521237"/>
                <a:gd name="connsiteX5" fmla="*/ 243484 w 1545443"/>
                <a:gd name="connsiteY5" fmla="*/ 259544 h 521237"/>
                <a:gd name="connsiteX6" fmla="*/ 533468 w 1545443"/>
                <a:gd name="connsiteY6" fmla="*/ 314577 h 521237"/>
                <a:gd name="connsiteX7" fmla="*/ 914468 w 1545443"/>
                <a:gd name="connsiteY7" fmla="*/ 333627 h 521237"/>
                <a:gd name="connsiteX8" fmla="*/ 1130368 w 1545443"/>
                <a:gd name="connsiteY8" fmla="*/ 373844 h 521237"/>
                <a:gd name="connsiteX9" fmla="*/ 1545234 w 1545443"/>
                <a:gd name="connsiteY9" fmla="*/ 517777 h 521237"/>
                <a:gd name="connsiteX0" fmla="*/ 1550057 w 1550266"/>
                <a:gd name="connsiteY0" fmla="*/ 517930 h 521390"/>
                <a:gd name="connsiteX1" fmla="*/ 1078041 w 1550266"/>
                <a:gd name="connsiteY1" fmla="*/ 211013 h 521390"/>
                <a:gd name="connsiteX2" fmla="*/ 388007 w 1550266"/>
                <a:gd name="connsiteY2" fmla="*/ 22630 h 521390"/>
                <a:gd name="connsiteX3" fmla="*/ 35449 w 1550266"/>
                <a:gd name="connsiteY3" fmla="*/ 14194 h 521390"/>
                <a:gd name="connsiteX4" fmla="*/ 36313 w 1550266"/>
                <a:gd name="connsiteY4" fmla="*/ 120406 h 521390"/>
                <a:gd name="connsiteX5" fmla="*/ 248307 w 1550266"/>
                <a:gd name="connsiteY5" fmla="*/ 259697 h 521390"/>
                <a:gd name="connsiteX6" fmla="*/ 538291 w 1550266"/>
                <a:gd name="connsiteY6" fmla="*/ 314730 h 521390"/>
                <a:gd name="connsiteX7" fmla="*/ 919291 w 1550266"/>
                <a:gd name="connsiteY7" fmla="*/ 333780 h 521390"/>
                <a:gd name="connsiteX8" fmla="*/ 1135191 w 1550266"/>
                <a:gd name="connsiteY8" fmla="*/ 373997 h 521390"/>
                <a:gd name="connsiteX9" fmla="*/ 1550057 w 1550266"/>
                <a:gd name="connsiteY9" fmla="*/ 517930 h 521390"/>
                <a:gd name="connsiteX0" fmla="*/ 1550057 w 1550266"/>
                <a:gd name="connsiteY0" fmla="*/ 517930 h 521390"/>
                <a:gd name="connsiteX1" fmla="*/ 1078041 w 1550266"/>
                <a:gd name="connsiteY1" fmla="*/ 211013 h 521390"/>
                <a:gd name="connsiteX2" fmla="*/ 388007 w 1550266"/>
                <a:gd name="connsiteY2" fmla="*/ 22630 h 521390"/>
                <a:gd name="connsiteX3" fmla="*/ 35449 w 1550266"/>
                <a:gd name="connsiteY3" fmla="*/ 14194 h 521390"/>
                <a:gd name="connsiteX4" fmla="*/ 36313 w 1550266"/>
                <a:gd name="connsiteY4" fmla="*/ 120406 h 521390"/>
                <a:gd name="connsiteX5" fmla="*/ 248307 w 1550266"/>
                <a:gd name="connsiteY5" fmla="*/ 259697 h 521390"/>
                <a:gd name="connsiteX6" fmla="*/ 538291 w 1550266"/>
                <a:gd name="connsiteY6" fmla="*/ 314730 h 521390"/>
                <a:gd name="connsiteX7" fmla="*/ 919291 w 1550266"/>
                <a:gd name="connsiteY7" fmla="*/ 333780 h 521390"/>
                <a:gd name="connsiteX8" fmla="*/ 1135191 w 1550266"/>
                <a:gd name="connsiteY8" fmla="*/ 373997 h 521390"/>
                <a:gd name="connsiteX9" fmla="*/ 1550057 w 1550266"/>
                <a:gd name="connsiteY9" fmla="*/ 517930 h 521390"/>
                <a:gd name="connsiteX0" fmla="*/ 1550057 w 1550265"/>
                <a:gd name="connsiteY0" fmla="*/ 517930 h 521380"/>
                <a:gd name="connsiteX1" fmla="*/ 1078041 w 1550265"/>
                <a:gd name="connsiteY1" fmla="*/ 211013 h 521380"/>
                <a:gd name="connsiteX2" fmla="*/ 388007 w 1550265"/>
                <a:gd name="connsiteY2" fmla="*/ 22630 h 521380"/>
                <a:gd name="connsiteX3" fmla="*/ 35449 w 1550265"/>
                <a:gd name="connsiteY3" fmla="*/ 14194 h 521380"/>
                <a:gd name="connsiteX4" fmla="*/ 36313 w 1550265"/>
                <a:gd name="connsiteY4" fmla="*/ 120406 h 521380"/>
                <a:gd name="connsiteX5" fmla="*/ 248307 w 1550265"/>
                <a:gd name="connsiteY5" fmla="*/ 259697 h 521380"/>
                <a:gd name="connsiteX6" fmla="*/ 538291 w 1550265"/>
                <a:gd name="connsiteY6" fmla="*/ 314730 h 521380"/>
                <a:gd name="connsiteX7" fmla="*/ 921715 w 1550265"/>
                <a:gd name="connsiteY7" fmla="*/ 338709 h 521380"/>
                <a:gd name="connsiteX8" fmla="*/ 1135191 w 1550265"/>
                <a:gd name="connsiteY8" fmla="*/ 373997 h 521380"/>
                <a:gd name="connsiteX9" fmla="*/ 1550057 w 1550265"/>
                <a:gd name="connsiteY9" fmla="*/ 517930 h 521380"/>
                <a:gd name="connsiteX0" fmla="*/ 1550057 w 1550265"/>
                <a:gd name="connsiteY0" fmla="*/ 517930 h 521380"/>
                <a:gd name="connsiteX1" fmla="*/ 1078041 w 1550265"/>
                <a:gd name="connsiteY1" fmla="*/ 211013 h 521380"/>
                <a:gd name="connsiteX2" fmla="*/ 388007 w 1550265"/>
                <a:gd name="connsiteY2" fmla="*/ 22630 h 521380"/>
                <a:gd name="connsiteX3" fmla="*/ 35449 w 1550265"/>
                <a:gd name="connsiteY3" fmla="*/ 14194 h 521380"/>
                <a:gd name="connsiteX4" fmla="*/ 36313 w 1550265"/>
                <a:gd name="connsiteY4" fmla="*/ 120406 h 521380"/>
                <a:gd name="connsiteX5" fmla="*/ 248307 w 1550265"/>
                <a:gd name="connsiteY5" fmla="*/ 259697 h 521380"/>
                <a:gd name="connsiteX6" fmla="*/ 538291 w 1550265"/>
                <a:gd name="connsiteY6" fmla="*/ 314730 h 521380"/>
                <a:gd name="connsiteX7" fmla="*/ 921715 w 1550265"/>
                <a:gd name="connsiteY7" fmla="*/ 338709 h 521380"/>
                <a:gd name="connsiteX8" fmla="*/ 1135191 w 1550265"/>
                <a:gd name="connsiteY8" fmla="*/ 373997 h 521380"/>
                <a:gd name="connsiteX9" fmla="*/ 1550057 w 1550265"/>
                <a:gd name="connsiteY9" fmla="*/ 517930 h 521380"/>
                <a:gd name="connsiteX0" fmla="*/ 1550057 w 1550257"/>
                <a:gd name="connsiteY0" fmla="*/ 517930 h 521210"/>
                <a:gd name="connsiteX1" fmla="*/ 1078041 w 1550257"/>
                <a:gd name="connsiteY1" fmla="*/ 211013 h 521210"/>
                <a:gd name="connsiteX2" fmla="*/ 388007 w 1550257"/>
                <a:gd name="connsiteY2" fmla="*/ 22630 h 521210"/>
                <a:gd name="connsiteX3" fmla="*/ 35449 w 1550257"/>
                <a:gd name="connsiteY3" fmla="*/ 14194 h 521210"/>
                <a:gd name="connsiteX4" fmla="*/ 36313 w 1550257"/>
                <a:gd name="connsiteY4" fmla="*/ 120406 h 521210"/>
                <a:gd name="connsiteX5" fmla="*/ 248307 w 1550257"/>
                <a:gd name="connsiteY5" fmla="*/ 259697 h 521210"/>
                <a:gd name="connsiteX6" fmla="*/ 538291 w 1550257"/>
                <a:gd name="connsiteY6" fmla="*/ 314730 h 521210"/>
                <a:gd name="connsiteX7" fmla="*/ 921715 w 1550257"/>
                <a:gd name="connsiteY7" fmla="*/ 338709 h 521210"/>
                <a:gd name="connsiteX8" fmla="*/ 1135191 w 1550257"/>
                <a:gd name="connsiteY8" fmla="*/ 373997 h 521210"/>
                <a:gd name="connsiteX9" fmla="*/ 1550057 w 1550257"/>
                <a:gd name="connsiteY9" fmla="*/ 517930 h 521210"/>
                <a:gd name="connsiteX0" fmla="*/ 1550057 w 1550257"/>
                <a:gd name="connsiteY0" fmla="*/ 517930 h 521485"/>
                <a:gd name="connsiteX1" fmla="*/ 1078041 w 1550257"/>
                <a:gd name="connsiteY1" fmla="*/ 211013 h 521485"/>
                <a:gd name="connsiteX2" fmla="*/ 388007 w 1550257"/>
                <a:gd name="connsiteY2" fmla="*/ 22630 h 521485"/>
                <a:gd name="connsiteX3" fmla="*/ 35449 w 1550257"/>
                <a:gd name="connsiteY3" fmla="*/ 14194 h 521485"/>
                <a:gd name="connsiteX4" fmla="*/ 36313 w 1550257"/>
                <a:gd name="connsiteY4" fmla="*/ 120406 h 521485"/>
                <a:gd name="connsiteX5" fmla="*/ 248307 w 1550257"/>
                <a:gd name="connsiteY5" fmla="*/ 259697 h 521485"/>
                <a:gd name="connsiteX6" fmla="*/ 538291 w 1550257"/>
                <a:gd name="connsiteY6" fmla="*/ 314730 h 521485"/>
                <a:gd name="connsiteX7" fmla="*/ 921715 w 1550257"/>
                <a:gd name="connsiteY7" fmla="*/ 338709 h 521485"/>
                <a:gd name="connsiteX8" fmla="*/ 1135191 w 1550257"/>
                <a:gd name="connsiteY8" fmla="*/ 378925 h 521485"/>
                <a:gd name="connsiteX9" fmla="*/ 1550057 w 1550257"/>
                <a:gd name="connsiteY9" fmla="*/ 517930 h 521485"/>
                <a:gd name="connsiteX0" fmla="*/ 1550057 w 1550257"/>
                <a:gd name="connsiteY0" fmla="*/ 517700 h 521255"/>
                <a:gd name="connsiteX1" fmla="*/ 1078041 w 1550257"/>
                <a:gd name="connsiteY1" fmla="*/ 210783 h 521255"/>
                <a:gd name="connsiteX2" fmla="*/ 388007 w 1550257"/>
                <a:gd name="connsiteY2" fmla="*/ 22400 h 521255"/>
                <a:gd name="connsiteX3" fmla="*/ 35449 w 1550257"/>
                <a:gd name="connsiteY3" fmla="*/ 13964 h 521255"/>
                <a:gd name="connsiteX4" fmla="*/ 36313 w 1550257"/>
                <a:gd name="connsiteY4" fmla="*/ 116479 h 521255"/>
                <a:gd name="connsiteX5" fmla="*/ 248307 w 1550257"/>
                <a:gd name="connsiteY5" fmla="*/ 259467 h 521255"/>
                <a:gd name="connsiteX6" fmla="*/ 538291 w 1550257"/>
                <a:gd name="connsiteY6" fmla="*/ 314500 h 521255"/>
                <a:gd name="connsiteX7" fmla="*/ 921715 w 1550257"/>
                <a:gd name="connsiteY7" fmla="*/ 338479 h 521255"/>
                <a:gd name="connsiteX8" fmla="*/ 1135191 w 1550257"/>
                <a:gd name="connsiteY8" fmla="*/ 378695 h 521255"/>
                <a:gd name="connsiteX9" fmla="*/ 1550057 w 1550257"/>
                <a:gd name="connsiteY9" fmla="*/ 517700 h 521255"/>
                <a:gd name="connsiteX0" fmla="*/ 1550057 w 1550257"/>
                <a:gd name="connsiteY0" fmla="*/ 517166 h 520721"/>
                <a:gd name="connsiteX1" fmla="*/ 1078041 w 1550257"/>
                <a:gd name="connsiteY1" fmla="*/ 210249 h 520721"/>
                <a:gd name="connsiteX2" fmla="*/ 388007 w 1550257"/>
                <a:gd name="connsiteY2" fmla="*/ 21866 h 520721"/>
                <a:gd name="connsiteX3" fmla="*/ 35449 w 1550257"/>
                <a:gd name="connsiteY3" fmla="*/ 13430 h 520721"/>
                <a:gd name="connsiteX4" fmla="*/ 36313 w 1550257"/>
                <a:gd name="connsiteY4" fmla="*/ 107320 h 520721"/>
                <a:gd name="connsiteX5" fmla="*/ 248307 w 1550257"/>
                <a:gd name="connsiteY5" fmla="*/ 258933 h 520721"/>
                <a:gd name="connsiteX6" fmla="*/ 538291 w 1550257"/>
                <a:gd name="connsiteY6" fmla="*/ 313966 h 520721"/>
                <a:gd name="connsiteX7" fmla="*/ 921715 w 1550257"/>
                <a:gd name="connsiteY7" fmla="*/ 337945 h 520721"/>
                <a:gd name="connsiteX8" fmla="*/ 1135191 w 1550257"/>
                <a:gd name="connsiteY8" fmla="*/ 378161 h 520721"/>
                <a:gd name="connsiteX9" fmla="*/ 1550057 w 1550257"/>
                <a:gd name="connsiteY9" fmla="*/ 517166 h 520721"/>
                <a:gd name="connsiteX0" fmla="*/ 1550057 w 1550257"/>
                <a:gd name="connsiteY0" fmla="*/ 517622 h 521177"/>
                <a:gd name="connsiteX1" fmla="*/ 1078041 w 1550257"/>
                <a:gd name="connsiteY1" fmla="*/ 210705 h 521177"/>
                <a:gd name="connsiteX2" fmla="*/ 388007 w 1550257"/>
                <a:gd name="connsiteY2" fmla="*/ 22322 h 521177"/>
                <a:gd name="connsiteX3" fmla="*/ 35449 w 1550257"/>
                <a:gd name="connsiteY3" fmla="*/ 13886 h 521177"/>
                <a:gd name="connsiteX4" fmla="*/ 36313 w 1550257"/>
                <a:gd name="connsiteY4" fmla="*/ 115169 h 521177"/>
                <a:gd name="connsiteX5" fmla="*/ 248307 w 1550257"/>
                <a:gd name="connsiteY5" fmla="*/ 259389 h 521177"/>
                <a:gd name="connsiteX6" fmla="*/ 538291 w 1550257"/>
                <a:gd name="connsiteY6" fmla="*/ 314422 h 521177"/>
                <a:gd name="connsiteX7" fmla="*/ 921715 w 1550257"/>
                <a:gd name="connsiteY7" fmla="*/ 338401 h 521177"/>
                <a:gd name="connsiteX8" fmla="*/ 1135191 w 1550257"/>
                <a:gd name="connsiteY8" fmla="*/ 378617 h 521177"/>
                <a:gd name="connsiteX9" fmla="*/ 1550057 w 1550257"/>
                <a:gd name="connsiteY9" fmla="*/ 517622 h 521177"/>
                <a:gd name="connsiteX0" fmla="*/ 1547060 w 1547260"/>
                <a:gd name="connsiteY0" fmla="*/ 517622 h 521177"/>
                <a:gd name="connsiteX1" fmla="*/ 1075044 w 1547260"/>
                <a:gd name="connsiteY1" fmla="*/ 210705 h 521177"/>
                <a:gd name="connsiteX2" fmla="*/ 385010 w 1547260"/>
                <a:gd name="connsiteY2" fmla="*/ 22322 h 521177"/>
                <a:gd name="connsiteX3" fmla="*/ 32452 w 1547260"/>
                <a:gd name="connsiteY3" fmla="*/ 13886 h 521177"/>
                <a:gd name="connsiteX4" fmla="*/ 33316 w 1547260"/>
                <a:gd name="connsiteY4" fmla="*/ 115169 h 521177"/>
                <a:gd name="connsiteX5" fmla="*/ 245310 w 1547260"/>
                <a:gd name="connsiteY5" fmla="*/ 259389 h 521177"/>
                <a:gd name="connsiteX6" fmla="*/ 535294 w 1547260"/>
                <a:gd name="connsiteY6" fmla="*/ 314422 h 521177"/>
                <a:gd name="connsiteX7" fmla="*/ 918718 w 1547260"/>
                <a:gd name="connsiteY7" fmla="*/ 338401 h 521177"/>
                <a:gd name="connsiteX8" fmla="*/ 1132194 w 1547260"/>
                <a:gd name="connsiteY8" fmla="*/ 378617 h 521177"/>
                <a:gd name="connsiteX9" fmla="*/ 1547060 w 1547260"/>
                <a:gd name="connsiteY9" fmla="*/ 517622 h 521177"/>
                <a:gd name="connsiteX0" fmla="*/ 1547060 w 1547260"/>
                <a:gd name="connsiteY0" fmla="*/ 517930 h 521485"/>
                <a:gd name="connsiteX1" fmla="*/ 1075044 w 1547260"/>
                <a:gd name="connsiteY1" fmla="*/ 211013 h 521485"/>
                <a:gd name="connsiteX2" fmla="*/ 385010 w 1547260"/>
                <a:gd name="connsiteY2" fmla="*/ 22630 h 521485"/>
                <a:gd name="connsiteX3" fmla="*/ 32452 w 1547260"/>
                <a:gd name="connsiteY3" fmla="*/ 14194 h 521485"/>
                <a:gd name="connsiteX4" fmla="*/ 33316 w 1547260"/>
                <a:gd name="connsiteY4" fmla="*/ 120406 h 521485"/>
                <a:gd name="connsiteX5" fmla="*/ 245310 w 1547260"/>
                <a:gd name="connsiteY5" fmla="*/ 259697 h 521485"/>
                <a:gd name="connsiteX6" fmla="*/ 535294 w 1547260"/>
                <a:gd name="connsiteY6" fmla="*/ 314730 h 521485"/>
                <a:gd name="connsiteX7" fmla="*/ 918718 w 1547260"/>
                <a:gd name="connsiteY7" fmla="*/ 338709 h 521485"/>
                <a:gd name="connsiteX8" fmla="*/ 1132194 w 1547260"/>
                <a:gd name="connsiteY8" fmla="*/ 378925 h 521485"/>
                <a:gd name="connsiteX9" fmla="*/ 1547060 w 1547260"/>
                <a:gd name="connsiteY9" fmla="*/ 517930 h 521485"/>
                <a:gd name="connsiteX0" fmla="*/ 1550188 w 1550388"/>
                <a:gd name="connsiteY0" fmla="*/ 517930 h 521485"/>
                <a:gd name="connsiteX1" fmla="*/ 1078172 w 1550388"/>
                <a:gd name="connsiteY1" fmla="*/ 211013 h 521485"/>
                <a:gd name="connsiteX2" fmla="*/ 388138 w 1550388"/>
                <a:gd name="connsiteY2" fmla="*/ 22630 h 521485"/>
                <a:gd name="connsiteX3" fmla="*/ 35580 w 1550388"/>
                <a:gd name="connsiteY3" fmla="*/ 14194 h 521485"/>
                <a:gd name="connsiteX4" fmla="*/ 36444 w 1550388"/>
                <a:gd name="connsiteY4" fmla="*/ 120406 h 521485"/>
                <a:gd name="connsiteX5" fmla="*/ 250862 w 1550388"/>
                <a:gd name="connsiteY5" fmla="*/ 252304 h 521485"/>
                <a:gd name="connsiteX6" fmla="*/ 538422 w 1550388"/>
                <a:gd name="connsiteY6" fmla="*/ 314730 h 521485"/>
                <a:gd name="connsiteX7" fmla="*/ 921846 w 1550388"/>
                <a:gd name="connsiteY7" fmla="*/ 338709 h 521485"/>
                <a:gd name="connsiteX8" fmla="*/ 1135322 w 1550388"/>
                <a:gd name="connsiteY8" fmla="*/ 378925 h 521485"/>
                <a:gd name="connsiteX9" fmla="*/ 1550188 w 1550388"/>
                <a:gd name="connsiteY9" fmla="*/ 517930 h 521485"/>
                <a:gd name="connsiteX0" fmla="*/ 1550253 w 1550453"/>
                <a:gd name="connsiteY0" fmla="*/ 517930 h 521485"/>
                <a:gd name="connsiteX1" fmla="*/ 1078237 w 1550453"/>
                <a:gd name="connsiteY1" fmla="*/ 211013 h 521485"/>
                <a:gd name="connsiteX2" fmla="*/ 388203 w 1550453"/>
                <a:gd name="connsiteY2" fmla="*/ 22630 h 521485"/>
                <a:gd name="connsiteX3" fmla="*/ 35645 w 1550453"/>
                <a:gd name="connsiteY3" fmla="*/ 14194 h 521485"/>
                <a:gd name="connsiteX4" fmla="*/ 36509 w 1550453"/>
                <a:gd name="connsiteY4" fmla="*/ 120406 h 521485"/>
                <a:gd name="connsiteX5" fmla="*/ 252140 w 1550453"/>
                <a:gd name="connsiteY5" fmla="*/ 258465 h 521485"/>
                <a:gd name="connsiteX6" fmla="*/ 538487 w 1550453"/>
                <a:gd name="connsiteY6" fmla="*/ 314730 h 521485"/>
                <a:gd name="connsiteX7" fmla="*/ 921911 w 1550453"/>
                <a:gd name="connsiteY7" fmla="*/ 338709 h 521485"/>
                <a:gd name="connsiteX8" fmla="*/ 1135387 w 1550453"/>
                <a:gd name="connsiteY8" fmla="*/ 378925 h 521485"/>
                <a:gd name="connsiteX9" fmla="*/ 1550253 w 1550453"/>
                <a:gd name="connsiteY9" fmla="*/ 517930 h 52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0453" h="521485">
                  <a:moveTo>
                    <a:pt x="1550253" y="517930"/>
                  </a:moveTo>
                  <a:cubicBezTo>
                    <a:pt x="1540728" y="489945"/>
                    <a:pt x="1271912" y="293563"/>
                    <a:pt x="1078237" y="211013"/>
                  </a:cubicBezTo>
                  <a:cubicBezTo>
                    <a:pt x="884562" y="128463"/>
                    <a:pt x="561968" y="55433"/>
                    <a:pt x="388203" y="22630"/>
                  </a:cubicBezTo>
                  <a:cubicBezTo>
                    <a:pt x="214438" y="-10173"/>
                    <a:pt x="94261" y="-2102"/>
                    <a:pt x="35645" y="14194"/>
                  </a:cubicBezTo>
                  <a:cubicBezTo>
                    <a:pt x="-22971" y="30490"/>
                    <a:pt x="427" y="79694"/>
                    <a:pt x="36509" y="120406"/>
                  </a:cubicBezTo>
                  <a:cubicBezTo>
                    <a:pt x="72592" y="161118"/>
                    <a:pt x="168477" y="226078"/>
                    <a:pt x="252140" y="258465"/>
                  </a:cubicBezTo>
                  <a:cubicBezTo>
                    <a:pt x="335803" y="290852"/>
                    <a:pt x="426859" y="301356"/>
                    <a:pt x="538487" y="314730"/>
                  </a:cubicBezTo>
                  <a:cubicBezTo>
                    <a:pt x="650115" y="328104"/>
                    <a:pt x="822428" y="328831"/>
                    <a:pt x="921911" y="338709"/>
                  </a:cubicBezTo>
                  <a:cubicBezTo>
                    <a:pt x="1045640" y="359677"/>
                    <a:pt x="1043999" y="357681"/>
                    <a:pt x="1135387" y="378925"/>
                  </a:cubicBezTo>
                  <a:cubicBezTo>
                    <a:pt x="1226775" y="400169"/>
                    <a:pt x="1559778" y="545915"/>
                    <a:pt x="1550253" y="517930"/>
                  </a:cubicBezTo>
                  <a:close/>
                </a:path>
              </a:pathLst>
            </a:custGeom>
            <a:solidFill>
              <a:srgbClr val="FDC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F6BB97-C7EE-4302-8A32-F373B5C08B5D}"/>
              </a:ext>
            </a:extLst>
          </p:cNvPr>
          <p:cNvSpPr/>
          <p:nvPr/>
        </p:nvSpPr>
        <p:spPr>
          <a:xfrm>
            <a:off x="8422772" y="1158874"/>
            <a:ext cx="1407931" cy="1128378"/>
          </a:xfrm>
          <a:custGeom>
            <a:avLst/>
            <a:gdLst>
              <a:gd name="connsiteX0" fmla="*/ 1411595 w 1413369"/>
              <a:gd name="connsiteY0" fmla="*/ 1064309 h 1124656"/>
              <a:gd name="connsiteX1" fmla="*/ 1198116 w 1413369"/>
              <a:gd name="connsiteY1" fmla="*/ 680047 h 1124656"/>
              <a:gd name="connsiteX2" fmla="*/ 700000 w 1413369"/>
              <a:gd name="connsiteY2" fmla="*/ 235300 h 1124656"/>
              <a:gd name="connsiteX3" fmla="*/ 230347 w 1413369"/>
              <a:gd name="connsiteY3" fmla="*/ 18263 h 1124656"/>
              <a:gd name="connsiteX4" fmla="*/ 34658 w 1413369"/>
              <a:gd name="connsiteY4" fmla="*/ 21821 h 1124656"/>
              <a:gd name="connsiteX5" fmla="*/ 6194 w 1413369"/>
              <a:gd name="connsiteY5" fmla="*/ 103655 h 1124656"/>
              <a:gd name="connsiteX6" fmla="*/ 105818 w 1413369"/>
              <a:gd name="connsiteY6" fmla="*/ 327807 h 1124656"/>
              <a:gd name="connsiteX7" fmla="*/ 269484 w 1413369"/>
              <a:gd name="connsiteY7" fmla="*/ 455895 h 1124656"/>
              <a:gd name="connsiteX8" fmla="*/ 931268 w 1413369"/>
              <a:gd name="connsiteY8" fmla="*/ 751207 h 1124656"/>
              <a:gd name="connsiteX9" fmla="*/ 1279950 w 1413369"/>
              <a:gd name="connsiteY9" fmla="*/ 1092772 h 1124656"/>
              <a:gd name="connsiteX10" fmla="*/ 1411595 w 1413369"/>
              <a:gd name="connsiteY10" fmla="*/ 1064309 h 1124656"/>
              <a:gd name="connsiteX0" fmla="*/ 1411595 w 1413369"/>
              <a:gd name="connsiteY0" fmla="*/ 1064309 h 1124656"/>
              <a:gd name="connsiteX1" fmla="*/ 1198116 w 1413369"/>
              <a:gd name="connsiteY1" fmla="*/ 680047 h 1124656"/>
              <a:gd name="connsiteX2" fmla="*/ 700000 w 1413369"/>
              <a:gd name="connsiteY2" fmla="*/ 235300 h 1124656"/>
              <a:gd name="connsiteX3" fmla="*/ 230347 w 1413369"/>
              <a:gd name="connsiteY3" fmla="*/ 18263 h 1124656"/>
              <a:gd name="connsiteX4" fmla="*/ 34658 w 1413369"/>
              <a:gd name="connsiteY4" fmla="*/ 21821 h 1124656"/>
              <a:gd name="connsiteX5" fmla="*/ 6194 w 1413369"/>
              <a:gd name="connsiteY5" fmla="*/ 103655 h 1124656"/>
              <a:gd name="connsiteX6" fmla="*/ 105818 w 1413369"/>
              <a:gd name="connsiteY6" fmla="*/ 327807 h 1124656"/>
              <a:gd name="connsiteX7" fmla="*/ 275864 w 1413369"/>
              <a:gd name="connsiteY7" fmla="*/ 477160 h 1124656"/>
              <a:gd name="connsiteX8" fmla="*/ 931268 w 1413369"/>
              <a:gd name="connsiteY8" fmla="*/ 751207 h 1124656"/>
              <a:gd name="connsiteX9" fmla="*/ 1279950 w 1413369"/>
              <a:gd name="connsiteY9" fmla="*/ 1092772 h 1124656"/>
              <a:gd name="connsiteX10" fmla="*/ 1411595 w 1413369"/>
              <a:gd name="connsiteY10" fmla="*/ 1064309 h 1124656"/>
              <a:gd name="connsiteX0" fmla="*/ 1424191 w 1425965"/>
              <a:gd name="connsiteY0" fmla="*/ 1064309 h 1124656"/>
              <a:gd name="connsiteX1" fmla="*/ 1210712 w 1425965"/>
              <a:gd name="connsiteY1" fmla="*/ 680047 h 1124656"/>
              <a:gd name="connsiteX2" fmla="*/ 712596 w 1425965"/>
              <a:gd name="connsiteY2" fmla="*/ 235300 h 1124656"/>
              <a:gd name="connsiteX3" fmla="*/ 242943 w 1425965"/>
              <a:gd name="connsiteY3" fmla="*/ 18263 h 1124656"/>
              <a:gd name="connsiteX4" fmla="*/ 47254 w 1425965"/>
              <a:gd name="connsiteY4" fmla="*/ 21821 h 1124656"/>
              <a:gd name="connsiteX5" fmla="*/ 18790 w 1425965"/>
              <a:gd name="connsiteY5" fmla="*/ 103655 h 1124656"/>
              <a:gd name="connsiteX6" fmla="*/ 288460 w 1425965"/>
              <a:gd name="connsiteY6" fmla="*/ 477160 h 1124656"/>
              <a:gd name="connsiteX7" fmla="*/ 943864 w 1425965"/>
              <a:gd name="connsiteY7" fmla="*/ 751207 h 1124656"/>
              <a:gd name="connsiteX8" fmla="*/ 1292546 w 1425965"/>
              <a:gd name="connsiteY8" fmla="*/ 1092772 h 1124656"/>
              <a:gd name="connsiteX9" fmla="*/ 1424191 w 1425965"/>
              <a:gd name="connsiteY9" fmla="*/ 1064309 h 1124656"/>
              <a:gd name="connsiteX0" fmla="*/ 1417103 w 1418877"/>
              <a:gd name="connsiteY0" fmla="*/ 1064309 h 1124656"/>
              <a:gd name="connsiteX1" fmla="*/ 1203624 w 1418877"/>
              <a:gd name="connsiteY1" fmla="*/ 680047 h 1124656"/>
              <a:gd name="connsiteX2" fmla="*/ 705508 w 1418877"/>
              <a:gd name="connsiteY2" fmla="*/ 235300 h 1124656"/>
              <a:gd name="connsiteX3" fmla="*/ 235855 w 1418877"/>
              <a:gd name="connsiteY3" fmla="*/ 18263 h 1124656"/>
              <a:gd name="connsiteX4" fmla="*/ 40166 w 1418877"/>
              <a:gd name="connsiteY4" fmla="*/ 21821 h 1124656"/>
              <a:gd name="connsiteX5" fmla="*/ 11702 w 1418877"/>
              <a:gd name="connsiteY5" fmla="*/ 103655 h 1124656"/>
              <a:gd name="connsiteX6" fmla="*/ 185679 w 1418877"/>
              <a:gd name="connsiteY6" fmla="*/ 417617 h 1124656"/>
              <a:gd name="connsiteX7" fmla="*/ 936776 w 1418877"/>
              <a:gd name="connsiteY7" fmla="*/ 751207 h 1124656"/>
              <a:gd name="connsiteX8" fmla="*/ 1285458 w 1418877"/>
              <a:gd name="connsiteY8" fmla="*/ 1092772 h 1124656"/>
              <a:gd name="connsiteX9" fmla="*/ 1417103 w 1418877"/>
              <a:gd name="connsiteY9" fmla="*/ 1064309 h 1124656"/>
              <a:gd name="connsiteX0" fmla="*/ 1417103 w 1418877"/>
              <a:gd name="connsiteY0" fmla="*/ 1064309 h 1124656"/>
              <a:gd name="connsiteX1" fmla="*/ 1203624 w 1418877"/>
              <a:gd name="connsiteY1" fmla="*/ 680047 h 1124656"/>
              <a:gd name="connsiteX2" fmla="*/ 705508 w 1418877"/>
              <a:gd name="connsiteY2" fmla="*/ 235300 h 1124656"/>
              <a:gd name="connsiteX3" fmla="*/ 235855 w 1418877"/>
              <a:gd name="connsiteY3" fmla="*/ 18263 h 1124656"/>
              <a:gd name="connsiteX4" fmla="*/ 40166 w 1418877"/>
              <a:gd name="connsiteY4" fmla="*/ 21821 h 1124656"/>
              <a:gd name="connsiteX5" fmla="*/ 11702 w 1418877"/>
              <a:gd name="connsiteY5" fmla="*/ 103655 h 1124656"/>
              <a:gd name="connsiteX6" fmla="*/ 185679 w 1418877"/>
              <a:gd name="connsiteY6" fmla="*/ 417617 h 1124656"/>
              <a:gd name="connsiteX7" fmla="*/ 936776 w 1418877"/>
              <a:gd name="connsiteY7" fmla="*/ 751207 h 1124656"/>
              <a:gd name="connsiteX8" fmla="*/ 1285458 w 1418877"/>
              <a:gd name="connsiteY8" fmla="*/ 1092772 h 1124656"/>
              <a:gd name="connsiteX9" fmla="*/ 1417103 w 1418877"/>
              <a:gd name="connsiteY9" fmla="*/ 1064309 h 1124656"/>
              <a:gd name="connsiteX0" fmla="*/ 1417103 w 1419242"/>
              <a:gd name="connsiteY0" fmla="*/ 1064309 h 1127124"/>
              <a:gd name="connsiteX1" fmla="*/ 1203624 w 1419242"/>
              <a:gd name="connsiteY1" fmla="*/ 680047 h 1127124"/>
              <a:gd name="connsiteX2" fmla="*/ 705508 w 1419242"/>
              <a:gd name="connsiteY2" fmla="*/ 235300 h 1127124"/>
              <a:gd name="connsiteX3" fmla="*/ 235855 w 1419242"/>
              <a:gd name="connsiteY3" fmla="*/ 18263 h 1127124"/>
              <a:gd name="connsiteX4" fmla="*/ 40166 w 1419242"/>
              <a:gd name="connsiteY4" fmla="*/ 21821 h 1127124"/>
              <a:gd name="connsiteX5" fmla="*/ 11702 w 1419242"/>
              <a:gd name="connsiteY5" fmla="*/ 103655 h 1127124"/>
              <a:gd name="connsiteX6" fmla="*/ 185679 w 1419242"/>
              <a:gd name="connsiteY6" fmla="*/ 417617 h 1127124"/>
              <a:gd name="connsiteX7" fmla="*/ 860222 w 1419242"/>
              <a:gd name="connsiteY7" fmla="*/ 723562 h 1127124"/>
              <a:gd name="connsiteX8" fmla="*/ 1285458 w 1419242"/>
              <a:gd name="connsiteY8" fmla="*/ 1092772 h 1127124"/>
              <a:gd name="connsiteX9" fmla="*/ 1417103 w 1419242"/>
              <a:gd name="connsiteY9" fmla="*/ 1064309 h 1127124"/>
              <a:gd name="connsiteX0" fmla="*/ 1417103 w 1419579"/>
              <a:gd name="connsiteY0" fmla="*/ 1064309 h 1129250"/>
              <a:gd name="connsiteX1" fmla="*/ 1203624 w 1419579"/>
              <a:gd name="connsiteY1" fmla="*/ 680047 h 1129250"/>
              <a:gd name="connsiteX2" fmla="*/ 705508 w 1419579"/>
              <a:gd name="connsiteY2" fmla="*/ 235300 h 1129250"/>
              <a:gd name="connsiteX3" fmla="*/ 235855 w 1419579"/>
              <a:gd name="connsiteY3" fmla="*/ 18263 h 1129250"/>
              <a:gd name="connsiteX4" fmla="*/ 40166 w 1419579"/>
              <a:gd name="connsiteY4" fmla="*/ 21821 h 1129250"/>
              <a:gd name="connsiteX5" fmla="*/ 11702 w 1419579"/>
              <a:gd name="connsiteY5" fmla="*/ 103655 h 1129250"/>
              <a:gd name="connsiteX6" fmla="*/ 185679 w 1419579"/>
              <a:gd name="connsiteY6" fmla="*/ 417617 h 1129250"/>
              <a:gd name="connsiteX7" fmla="*/ 800680 w 1419579"/>
              <a:gd name="connsiteY7" fmla="*/ 693791 h 1129250"/>
              <a:gd name="connsiteX8" fmla="*/ 1285458 w 1419579"/>
              <a:gd name="connsiteY8" fmla="*/ 1092772 h 1129250"/>
              <a:gd name="connsiteX9" fmla="*/ 1417103 w 1419579"/>
              <a:gd name="connsiteY9" fmla="*/ 1064309 h 1129250"/>
              <a:gd name="connsiteX0" fmla="*/ 1417103 w 1419579"/>
              <a:gd name="connsiteY0" fmla="*/ 1064309 h 1129250"/>
              <a:gd name="connsiteX1" fmla="*/ 1203624 w 1419579"/>
              <a:gd name="connsiteY1" fmla="*/ 680047 h 1129250"/>
              <a:gd name="connsiteX2" fmla="*/ 705508 w 1419579"/>
              <a:gd name="connsiteY2" fmla="*/ 235300 h 1129250"/>
              <a:gd name="connsiteX3" fmla="*/ 235855 w 1419579"/>
              <a:gd name="connsiteY3" fmla="*/ 18263 h 1129250"/>
              <a:gd name="connsiteX4" fmla="*/ 40166 w 1419579"/>
              <a:gd name="connsiteY4" fmla="*/ 21821 h 1129250"/>
              <a:gd name="connsiteX5" fmla="*/ 11702 w 1419579"/>
              <a:gd name="connsiteY5" fmla="*/ 103655 h 1129250"/>
              <a:gd name="connsiteX6" fmla="*/ 185679 w 1419579"/>
              <a:gd name="connsiteY6" fmla="*/ 417617 h 1129250"/>
              <a:gd name="connsiteX7" fmla="*/ 800680 w 1419579"/>
              <a:gd name="connsiteY7" fmla="*/ 693791 h 1129250"/>
              <a:gd name="connsiteX8" fmla="*/ 1285458 w 1419579"/>
              <a:gd name="connsiteY8" fmla="*/ 1092772 h 1129250"/>
              <a:gd name="connsiteX9" fmla="*/ 1417103 w 1419579"/>
              <a:gd name="connsiteY9" fmla="*/ 1064309 h 1129250"/>
              <a:gd name="connsiteX0" fmla="*/ 1417103 w 1419579"/>
              <a:gd name="connsiteY0" fmla="*/ 1064309 h 1129250"/>
              <a:gd name="connsiteX1" fmla="*/ 1203624 w 1419579"/>
              <a:gd name="connsiteY1" fmla="*/ 680047 h 1129250"/>
              <a:gd name="connsiteX2" fmla="*/ 705508 w 1419579"/>
              <a:gd name="connsiteY2" fmla="*/ 235300 h 1129250"/>
              <a:gd name="connsiteX3" fmla="*/ 235855 w 1419579"/>
              <a:gd name="connsiteY3" fmla="*/ 18263 h 1129250"/>
              <a:gd name="connsiteX4" fmla="*/ 40166 w 1419579"/>
              <a:gd name="connsiteY4" fmla="*/ 21821 h 1129250"/>
              <a:gd name="connsiteX5" fmla="*/ 11702 w 1419579"/>
              <a:gd name="connsiteY5" fmla="*/ 103655 h 1129250"/>
              <a:gd name="connsiteX6" fmla="*/ 185679 w 1419579"/>
              <a:gd name="connsiteY6" fmla="*/ 417617 h 1129250"/>
              <a:gd name="connsiteX7" fmla="*/ 800680 w 1419579"/>
              <a:gd name="connsiteY7" fmla="*/ 693791 h 1129250"/>
              <a:gd name="connsiteX8" fmla="*/ 1285458 w 1419579"/>
              <a:gd name="connsiteY8" fmla="*/ 1092772 h 1129250"/>
              <a:gd name="connsiteX9" fmla="*/ 1417103 w 1419579"/>
              <a:gd name="connsiteY9" fmla="*/ 1064309 h 1129250"/>
              <a:gd name="connsiteX0" fmla="*/ 1417103 w 1419579"/>
              <a:gd name="connsiteY0" fmla="*/ 1066534 h 1131475"/>
              <a:gd name="connsiteX1" fmla="*/ 1203624 w 1419579"/>
              <a:gd name="connsiteY1" fmla="*/ 682272 h 1131475"/>
              <a:gd name="connsiteX2" fmla="*/ 705508 w 1419579"/>
              <a:gd name="connsiteY2" fmla="*/ 237525 h 1131475"/>
              <a:gd name="connsiteX3" fmla="*/ 235855 w 1419579"/>
              <a:gd name="connsiteY3" fmla="*/ 20488 h 1131475"/>
              <a:gd name="connsiteX4" fmla="*/ 40166 w 1419579"/>
              <a:gd name="connsiteY4" fmla="*/ 24046 h 1131475"/>
              <a:gd name="connsiteX5" fmla="*/ 11702 w 1419579"/>
              <a:gd name="connsiteY5" fmla="*/ 152663 h 1131475"/>
              <a:gd name="connsiteX6" fmla="*/ 185679 w 1419579"/>
              <a:gd name="connsiteY6" fmla="*/ 419842 h 1131475"/>
              <a:gd name="connsiteX7" fmla="*/ 800680 w 1419579"/>
              <a:gd name="connsiteY7" fmla="*/ 696016 h 1131475"/>
              <a:gd name="connsiteX8" fmla="*/ 1285458 w 1419579"/>
              <a:gd name="connsiteY8" fmla="*/ 1094997 h 1131475"/>
              <a:gd name="connsiteX9" fmla="*/ 1417103 w 1419579"/>
              <a:gd name="connsiteY9" fmla="*/ 1066534 h 1131475"/>
              <a:gd name="connsiteX0" fmla="*/ 1405765 w 1408241"/>
              <a:gd name="connsiteY0" fmla="*/ 1066534 h 1131475"/>
              <a:gd name="connsiteX1" fmla="*/ 1192286 w 1408241"/>
              <a:gd name="connsiteY1" fmla="*/ 682272 h 1131475"/>
              <a:gd name="connsiteX2" fmla="*/ 694170 w 1408241"/>
              <a:gd name="connsiteY2" fmla="*/ 237525 h 1131475"/>
              <a:gd name="connsiteX3" fmla="*/ 224517 w 1408241"/>
              <a:gd name="connsiteY3" fmla="*/ 20488 h 1131475"/>
              <a:gd name="connsiteX4" fmla="*/ 28828 w 1408241"/>
              <a:gd name="connsiteY4" fmla="*/ 24046 h 1131475"/>
              <a:gd name="connsiteX5" fmla="*/ 364 w 1408241"/>
              <a:gd name="connsiteY5" fmla="*/ 152663 h 1131475"/>
              <a:gd name="connsiteX6" fmla="*/ 174341 w 1408241"/>
              <a:gd name="connsiteY6" fmla="*/ 419842 h 1131475"/>
              <a:gd name="connsiteX7" fmla="*/ 789342 w 1408241"/>
              <a:gd name="connsiteY7" fmla="*/ 696016 h 1131475"/>
              <a:gd name="connsiteX8" fmla="*/ 1274120 w 1408241"/>
              <a:gd name="connsiteY8" fmla="*/ 1094997 h 1131475"/>
              <a:gd name="connsiteX9" fmla="*/ 1405765 w 1408241"/>
              <a:gd name="connsiteY9" fmla="*/ 1066534 h 1131475"/>
              <a:gd name="connsiteX0" fmla="*/ 1405765 w 1408241"/>
              <a:gd name="connsiteY0" fmla="*/ 1066534 h 1131475"/>
              <a:gd name="connsiteX1" fmla="*/ 1192286 w 1408241"/>
              <a:gd name="connsiteY1" fmla="*/ 682272 h 1131475"/>
              <a:gd name="connsiteX2" fmla="*/ 694170 w 1408241"/>
              <a:gd name="connsiteY2" fmla="*/ 237525 h 1131475"/>
              <a:gd name="connsiteX3" fmla="*/ 224517 w 1408241"/>
              <a:gd name="connsiteY3" fmla="*/ 20488 h 1131475"/>
              <a:gd name="connsiteX4" fmla="*/ 28828 w 1408241"/>
              <a:gd name="connsiteY4" fmla="*/ 24046 h 1131475"/>
              <a:gd name="connsiteX5" fmla="*/ 364 w 1408241"/>
              <a:gd name="connsiteY5" fmla="*/ 152663 h 1131475"/>
              <a:gd name="connsiteX6" fmla="*/ 174341 w 1408241"/>
              <a:gd name="connsiteY6" fmla="*/ 419842 h 1131475"/>
              <a:gd name="connsiteX7" fmla="*/ 789342 w 1408241"/>
              <a:gd name="connsiteY7" fmla="*/ 696016 h 1131475"/>
              <a:gd name="connsiteX8" fmla="*/ 1274120 w 1408241"/>
              <a:gd name="connsiteY8" fmla="*/ 1094997 h 1131475"/>
              <a:gd name="connsiteX9" fmla="*/ 1405765 w 1408241"/>
              <a:gd name="connsiteY9" fmla="*/ 1066534 h 1131475"/>
              <a:gd name="connsiteX0" fmla="*/ 1405765 w 1408241"/>
              <a:gd name="connsiteY0" fmla="*/ 1066534 h 1131475"/>
              <a:gd name="connsiteX1" fmla="*/ 1192286 w 1408241"/>
              <a:gd name="connsiteY1" fmla="*/ 682272 h 1131475"/>
              <a:gd name="connsiteX2" fmla="*/ 694170 w 1408241"/>
              <a:gd name="connsiteY2" fmla="*/ 237525 h 1131475"/>
              <a:gd name="connsiteX3" fmla="*/ 224517 w 1408241"/>
              <a:gd name="connsiteY3" fmla="*/ 20488 h 1131475"/>
              <a:gd name="connsiteX4" fmla="*/ 28828 w 1408241"/>
              <a:gd name="connsiteY4" fmla="*/ 24046 h 1131475"/>
              <a:gd name="connsiteX5" fmla="*/ 364 w 1408241"/>
              <a:gd name="connsiteY5" fmla="*/ 152663 h 1131475"/>
              <a:gd name="connsiteX6" fmla="*/ 174341 w 1408241"/>
              <a:gd name="connsiteY6" fmla="*/ 419842 h 1131475"/>
              <a:gd name="connsiteX7" fmla="*/ 789342 w 1408241"/>
              <a:gd name="connsiteY7" fmla="*/ 696016 h 1131475"/>
              <a:gd name="connsiteX8" fmla="*/ 1274120 w 1408241"/>
              <a:gd name="connsiteY8" fmla="*/ 1094997 h 1131475"/>
              <a:gd name="connsiteX9" fmla="*/ 1405765 w 1408241"/>
              <a:gd name="connsiteY9" fmla="*/ 1066534 h 1131475"/>
              <a:gd name="connsiteX0" fmla="*/ 1405765 w 1407931"/>
              <a:gd name="connsiteY0" fmla="*/ 1066534 h 1128378"/>
              <a:gd name="connsiteX1" fmla="*/ 1192286 w 1407931"/>
              <a:gd name="connsiteY1" fmla="*/ 682272 h 1128378"/>
              <a:gd name="connsiteX2" fmla="*/ 694170 w 1407931"/>
              <a:gd name="connsiteY2" fmla="*/ 237525 h 1128378"/>
              <a:gd name="connsiteX3" fmla="*/ 224517 w 1407931"/>
              <a:gd name="connsiteY3" fmla="*/ 20488 h 1128378"/>
              <a:gd name="connsiteX4" fmla="*/ 28828 w 1407931"/>
              <a:gd name="connsiteY4" fmla="*/ 24046 h 1128378"/>
              <a:gd name="connsiteX5" fmla="*/ 364 w 1407931"/>
              <a:gd name="connsiteY5" fmla="*/ 152663 h 1128378"/>
              <a:gd name="connsiteX6" fmla="*/ 174341 w 1407931"/>
              <a:gd name="connsiteY6" fmla="*/ 419842 h 1128378"/>
              <a:gd name="connsiteX7" fmla="*/ 843609 w 1407931"/>
              <a:gd name="connsiteY7" fmla="*/ 739430 h 1128378"/>
              <a:gd name="connsiteX8" fmla="*/ 1274120 w 1407931"/>
              <a:gd name="connsiteY8" fmla="*/ 1094997 h 1128378"/>
              <a:gd name="connsiteX9" fmla="*/ 1405765 w 1407931"/>
              <a:gd name="connsiteY9" fmla="*/ 1066534 h 112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7931" h="1128378">
                <a:moveTo>
                  <a:pt x="1405765" y="1066534"/>
                </a:moveTo>
                <a:cubicBezTo>
                  <a:pt x="1392126" y="997747"/>
                  <a:pt x="1310885" y="820440"/>
                  <a:pt x="1192286" y="682272"/>
                </a:cubicBezTo>
                <a:cubicBezTo>
                  <a:pt x="1073687" y="544104"/>
                  <a:pt x="855465" y="347822"/>
                  <a:pt x="694170" y="237525"/>
                </a:cubicBezTo>
                <a:cubicBezTo>
                  <a:pt x="532875" y="127228"/>
                  <a:pt x="335407" y="56068"/>
                  <a:pt x="224517" y="20488"/>
                </a:cubicBezTo>
                <a:cubicBezTo>
                  <a:pt x="113627" y="-15092"/>
                  <a:pt x="66187" y="2017"/>
                  <a:pt x="28828" y="24046"/>
                </a:cubicBezTo>
                <a:cubicBezTo>
                  <a:pt x="-8531" y="46075"/>
                  <a:pt x="1630" y="90950"/>
                  <a:pt x="364" y="152663"/>
                </a:cubicBezTo>
                <a:cubicBezTo>
                  <a:pt x="-902" y="214376"/>
                  <a:pt x="33800" y="322048"/>
                  <a:pt x="174341" y="419842"/>
                </a:cubicBezTo>
                <a:cubicBezTo>
                  <a:pt x="314882" y="517636"/>
                  <a:pt x="641174" y="637681"/>
                  <a:pt x="843609" y="739430"/>
                </a:cubicBezTo>
                <a:cubicBezTo>
                  <a:pt x="1021624" y="852984"/>
                  <a:pt x="1180427" y="1040480"/>
                  <a:pt x="1274120" y="1094997"/>
                </a:cubicBezTo>
                <a:cubicBezTo>
                  <a:pt x="1367813" y="1149514"/>
                  <a:pt x="1419404" y="1135321"/>
                  <a:pt x="1405765" y="1066534"/>
                </a:cubicBezTo>
                <a:close/>
              </a:path>
            </a:pathLst>
          </a:custGeom>
          <a:solidFill>
            <a:srgbClr val="FEF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205E69-3849-4034-9445-20B8C8FE7662}"/>
              </a:ext>
            </a:extLst>
          </p:cNvPr>
          <p:cNvSpPr/>
          <p:nvPr/>
        </p:nvSpPr>
        <p:spPr>
          <a:xfrm>
            <a:off x="8274086" y="4770694"/>
            <a:ext cx="660239" cy="438183"/>
          </a:xfrm>
          <a:custGeom>
            <a:avLst/>
            <a:gdLst>
              <a:gd name="connsiteX0" fmla="*/ 7853 w 773538"/>
              <a:gd name="connsiteY0" fmla="*/ 438271 h 606808"/>
              <a:gd name="connsiteX1" fmla="*/ 213007 w 773538"/>
              <a:gd name="connsiteY1" fmla="*/ 587740 h 606808"/>
              <a:gd name="connsiteX2" fmla="*/ 640899 w 773538"/>
              <a:gd name="connsiteY2" fmla="*/ 593601 h 606808"/>
              <a:gd name="connsiteX3" fmla="*/ 758130 w 773538"/>
              <a:gd name="connsiteY3" fmla="*/ 485163 h 606808"/>
              <a:gd name="connsiteX4" fmla="*/ 740545 w 773538"/>
              <a:gd name="connsiteY4" fmla="*/ 291732 h 606808"/>
              <a:gd name="connsiteX5" fmla="*/ 470915 w 773538"/>
              <a:gd name="connsiteY5" fmla="*/ 1586 h 606808"/>
              <a:gd name="connsiteX6" fmla="*/ 7853 w 773538"/>
              <a:gd name="connsiteY6" fmla="*/ 438271 h 606808"/>
              <a:gd name="connsiteX0" fmla="*/ 8771 w 774456"/>
              <a:gd name="connsiteY0" fmla="*/ 328924 h 497461"/>
              <a:gd name="connsiteX1" fmla="*/ 213925 w 774456"/>
              <a:gd name="connsiteY1" fmla="*/ 478393 h 497461"/>
              <a:gd name="connsiteX2" fmla="*/ 641817 w 774456"/>
              <a:gd name="connsiteY2" fmla="*/ 484254 h 497461"/>
              <a:gd name="connsiteX3" fmla="*/ 759048 w 774456"/>
              <a:gd name="connsiteY3" fmla="*/ 375816 h 497461"/>
              <a:gd name="connsiteX4" fmla="*/ 741463 w 774456"/>
              <a:gd name="connsiteY4" fmla="*/ 182385 h 497461"/>
              <a:gd name="connsiteX5" fmla="*/ 490714 w 774456"/>
              <a:gd name="connsiteY5" fmla="*/ 2830 h 497461"/>
              <a:gd name="connsiteX6" fmla="*/ 8771 w 774456"/>
              <a:gd name="connsiteY6" fmla="*/ 328924 h 497461"/>
              <a:gd name="connsiteX0" fmla="*/ 8905 w 774590"/>
              <a:gd name="connsiteY0" fmla="*/ 326281 h 494818"/>
              <a:gd name="connsiteX1" fmla="*/ 214059 w 774590"/>
              <a:gd name="connsiteY1" fmla="*/ 475750 h 494818"/>
              <a:gd name="connsiteX2" fmla="*/ 641951 w 774590"/>
              <a:gd name="connsiteY2" fmla="*/ 481611 h 494818"/>
              <a:gd name="connsiteX3" fmla="*/ 759182 w 774590"/>
              <a:gd name="connsiteY3" fmla="*/ 373173 h 494818"/>
              <a:gd name="connsiteX4" fmla="*/ 741597 w 774590"/>
              <a:gd name="connsiteY4" fmla="*/ 179742 h 494818"/>
              <a:gd name="connsiteX5" fmla="*/ 493545 w 774590"/>
              <a:gd name="connsiteY5" fmla="*/ 2884 h 494818"/>
              <a:gd name="connsiteX6" fmla="*/ 8905 w 774590"/>
              <a:gd name="connsiteY6" fmla="*/ 326281 h 494818"/>
              <a:gd name="connsiteX0" fmla="*/ 9849 w 753956"/>
              <a:gd name="connsiteY0" fmla="*/ 323804 h 495201"/>
              <a:gd name="connsiteX1" fmla="*/ 193425 w 753956"/>
              <a:gd name="connsiteY1" fmla="*/ 475970 h 495201"/>
              <a:gd name="connsiteX2" fmla="*/ 621317 w 753956"/>
              <a:gd name="connsiteY2" fmla="*/ 481831 h 495201"/>
              <a:gd name="connsiteX3" fmla="*/ 738548 w 753956"/>
              <a:gd name="connsiteY3" fmla="*/ 373393 h 495201"/>
              <a:gd name="connsiteX4" fmla="*/ 720963 w 753956"/>
              <a:gd name="connsiteY4" fmla="*/ 179962 h 495201"/>
              <a:gd name="connsiteX5" fmla="*/ 472911 w 753956"/>
              <a:gd name="connsiteY5" fmla="*/ 3104 h 495201"/>
              <a:gd name="connsiteX6" fmla="*/ 9849 w 753956"/>
              <a:gd name="connsiteY6" fmla="*/ 323804 h 495201"/>
              <a:gd name="connsiteX0" fmla="*/ 12459 w 713408"/>
              <a:gd name="connsiteY0" fmla="*/ 323804 h 495201"/>
              <a:gd name="connsiteX1" fmla="*/ 152877 w 713408"/>
              <a:gd name="connsiteY1" fmla="*/ 475970 h 495201"/>
              <a:gd name="connsiteX2" fmla="*/ 580769 w 713408"/>
              <a:gd name="connsiteY2" fmla="*/ 481831 h 495201"/>
              <a:gd name="connsiteX3" fmla="*/ 698000 w 713408"/>
              <a:gd name="connsiteY3" fmla="*/ 373393 h 495201"/>
              <a:gd name="connsiteX4" fmla="*/ 680415 w 713408"/>
              <a:gd name="connsiteY4" fmla="*/ 179962 h 495201"/>
              <a:gd name="connsiteX5" fmla="*/ 432363 w 713408"/>
              <a:gd name="connsiteY5" fmla="*/ 3104 h 495201"/>
              <a:gd name="connsiteX6" fmla="*/ 12459 w 713408"/>
              <a:gd name="connsiteY6" fmla="*/ 323804 h 495201"/>
              <a:gd name="connsiteX0" fmla="*/ 28315 w 629462"/>
              <a:gd name="connsiteY0" fmla="*/ 321008 h 495267"/>
              <a:gd name="connsiteX1" fmla="*/ 68931 w 629462"/>
              <a:gd name="connsiteY1" fmla="*/ 475872 h 495267"/>
              <a:gd name="connsiteX2" fmla="*/ 496823 w 629462"/>
              <a:gd name="connsiteY2" fmla="*/ 481733 h 495267"/>
              <a:gd name="connsiteX3" fmla="*/ 614054 w 629462"/>
              <a:gd name="connsiteY3" fmla="*/ 373295 h 495267"/>
              <a:gd name="connsiteX4" fmla="*/ 596469 w 629462"/>
              <a:gd name="connsiteY4" fmla="*/ 179864 h 495267"/>
              <a:gd name="connsiteX5" fmla="*/ 348417 w 629462"/>
              <a:gd name="connsiteY5" fmla="*/ 3006 h 495267"/>
              <a:gd name="connsiteX6" fmla="*/ 28315 w 629462"/>
              <a:gd name="connsiteY6" fmla="*/ 321008 h 495267"/>
              <a:gd name="connsiteX0" fmla="*/ 15154 w 686432"/>
              <a:gd name="connsiteY0" fmla="*/ 329398 h 495075"/>
              <a:gd name="connsiteX1" fmla="*/ 125901 w 686432"/>
              <a:gd name="connsiteY1" fmla="*/ 476169 h 495075"/>
              <a:gd name="connsiteX2" fmla="*/ 553793 w 686432"/>
              <a:gd name="connsiteY2" fmla="*/ 482030 h 495075"/>
              <a:gd name="connsiteX3" fmla="*/ 671024 w 686432"/>
              <a:gd name="connsiteY3" fmla="*/ 373592 h 495075"/>
              <a:gd name="connsiteX4" fmla="*/ 653439 w 686432"/>
              <a:gd name="connsiteY4" fmla="*/ 180161 h 495075"/>
              <a:gd name="connsiteX5" fmla="*/ 405387 w 686432"/>
              <a:gd name="connsiteY5" fmla="*/ 3303 h 495075"/>
              <a:gd name="connsiteX6" fmla="*/ 15154 w 686432"/>
              <a:gd name="connsiteY6" fmla="*/ 329398 h 495075"/>
              <a:gd name="connsiteX0" fmla="*/ 14058 w 696125"/>
              <a:gd name="connsiteY0" fmla="*/ 351816 h 494657"/>
              <a:gd name="connsiteX1" fmla="*/ 135594 w 696125"/>
              <a:gd name="connsiteY1" fmla="*/ 477008 h 494657"/>
              <a:gd name="connsiteX2" fmla="*/ 563486 w 696125"/>
              <a:gd name="connsiteY2" fmla="*/ 482869 h 494657"/>
              <a:gd name="connsiteX3" fmla="*/ 680717 w 696125"/>
              <a:gd name="connsiteY3" fmla="*/ 374431 h 494657"/>
              <a:gd name="connsiteX4" fmla="*/ 663132 w 696125"/>
              <a:gd name="connsiteY4" fmla="*/ 181000 h 494657"/>
              <a:gd name="connsiteX5" fmla="*/ 415080 w 696125"/>
              <a:gd name="connsiteY5" fmla="*/ 4142 h 494657"/>
              <a:gd name="connsiteX6" fmla="*/ 14058 w 696125"/>
              <a:gd name="connsiteY6" fmla="*/ 351816 h 494657"/>
              <a:gd name="connsiteX0" fmla="*/ 12659 w 694726"/>
              <a:gd name="connsiteY0" fmla="*/ 359696 h 502537"/>
              <a:gd name="connsiteX1" fmla="*/ 134195 w 694726"/>
              <a:gd name="connsiteY1" fmla="*/ 484888 h 502537"/>
              <a:gd name="connsiteX2" fmla="*/ 562087 w 694726"/>
              <a:gd name="connsiteY2" fmla="*/ 490749 h 502537"/>
              <a:gd name="connsiteX3" fmla="*/ 679318 w 694726"/>
              <a:gd name="connsiteY3" fmla="*/ 382311 h 502537"/>
              <a:gd name="connsiteX4" fmla="*/ 661733 w 694726"/>
              <a:gd name="connsiteY4" fmla="*/ 188880 h 502537"/>
              <a:gd name="connsiteX5" fmla="*/ 392102 w 694726"/>
              <a:gd name="connsiteY5" fmla="*/ 3930 h 502537"/>
              <a:gd name="connsiteX6" fmla="*/ 12659 w 694726"/>
              <a:gd name="connsiteY6" fmla="*/ 359696 h 502537"/>
              <a:gd name="connsiteX0" fmla="*/ 3998 w 976145"/>
              <a:gd name="connsiteY0" fmla="*/ 160768 h 511622"/>
              <a:gd name="connsiteX1" fmla="*/ 415614 w 976145"/>
              <a:gd name="connsiteY1" fmla="*/ 481099 h 511622"/>
              <a:gd name="connsiteX2" fmla="*/ 843506 w 976145"/>
              <a:gd name="connsiteY2" fmla="*/ 486960 h 511622"/>
              <a:gd name="connsiteX3" fmla="*/ 960737 w 976145"/>
              <a:gd name="connsiteY3" fmla="*/ 378522 h 511622"/>
              <a:gd name="connsiteX4" fmla="*/ 943152 w 976145"/>
              <a:gd name="connsiteY4" fmla="*/ 185091 h 511622"/>
              <a:gd name="connsiteX5" fmla="*/ 673521 w 976145"/>
              <a:gd name="connsiteY5" fmla="*/ 141 h 511622"/>
              <a:gd name="connsiteX6" fmla="*/ 3998 w 976145"/>
              <a:gd name="connsiteY6" fmla="*/ 160768 h 511622"/>
              <a:gd name="connsiteX0" fmla="*/ 24020 w 996167"/>
              <a:gd name="connsiteY0" fmla="*/ 160759 h 492828"/>
              <a:gd name="connsiteX1" fmla="*/ 216307 w 996167"/>
              <a:gd name="connsiteY1" fmla="*/ 444172 h 492828"/>
              <a:gd name="connsiteX2" fmla="*/ 863528 w 996167"/>
              <a:gd name="connsiteY2" fmla="*/ 486951 h 492828"/>
              <a:gd name="connsiteX3" fmla="*/ 980759 w 996167"/>
              <a:gd name="connsiteY3" fmla="*/ 378513 h 492828"/>
              <a:gd name="connsiteX4" fmla="*/ 963174 w 996167"/>
              <a:gd name="connsiteY4" fmla="*/ 185082 h 492828"/>
              <a:gd name="connsiteX5" fmla="*/ 693543 w 996167"/>
              <a:gd name="connsiteY5" fmla="*/ 132 h 492828"/>
              <a:gd name="connsiteX6" fmla="*/ 24020 w 996167"/>
              <a:gd name="connsiteY6" fmla="*/ 160759 h 4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6167" h="492828">
                <a:moveTo>
                  <a:pt x="24020" y="160759"/>
                </a:moveTo>
                <a:cubicBezTo>
                  <a:pt x="-55519" y="234766"/>
                  <a:pt x="76389" y="389807"/>
                  <a:pt x="216307" y="444172"/>
                </a:cubicBezTo>
                <a:cubicBezTo>
                  <a:pt x="356225" y="498537"/>
                  <a:pt x="736119" y="497894"/>
                  <a:pt x="863528" y="486951"/>
                </a:cubicBezTo>
                <a:cubicBezTo>
                  <a:pt x="990937" y="476008"/>
                  <a:pt x="964151" y="428825"/>
                  <a:pt x="980759" y="378513"/>
                </a:cubicBezTo>
                <a:cubicBezTo>
                  <a:pt x="997367" y="328201"/>
                  <a:pt x="1011043" y="265678"/>
                  <a:pt x="963174" y="185082"/>
                </a:cubicBezTo>
                <a:cubicBezTo>
                  <a:pt x="915305" y="104486"/>
                  <a:pt x="850069" y="4186"/>
                  <a:pt x="693543" y="132"/>
                </a:cubicBezTo>
                <a:cubicBezTo>
                  <a:pt x="537017" y="-3922"/>
                  <a:pt x="103559" y="86752"/>
                  <a:pt x="24020" y="160759"/>
                </a:cubicBezTo>
                <a:close/>
              </a:path>
            </a:pathLst>
          </a:custGeom>
          <a:solidFill>
            <a:srgbClr val="FFE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27CDFF-5B5F-4648-A835-DE6FF455971D}"/>
              </a:ext>
            </a:extLst>
          </p:cNvPr>
          <p:cNvSpPr/>
          <p:nvPr/>
        </p:nvSpPr>
        <p:spPr>
          <a:xfrm>
            <a:off x="9011673" y="4064602"/>
            <a:ext cx="1145368" cy="1160279"/>
          </a:xfrm>
          <a:custGeom>
            <a:avLst/>
            <a:gdLst>
              <a:gd name="connsiteX0" fmla="*/ 1267288 w 1291140"/>
              <a:gd name="connsiteY0" fmla="*/ 280 h 1156866"/>
              <a:gd name="connsiteX1" fmla="*/ 840568 w 1291140"/>
              <a:gd name="connsiteY1" fmla="*/ 595812 h 1156866"/>
              <a:gd name="connsiteX2" fmla="*/ 577971 w 1291140"/>
              <a:gd name="connsiteY2" fmla="*/ 1097560 h 1156866"/>
              <a:gd name="connsiteX3" fmla="*/ 221589 w 1291140"/>
              <a:gd name="connsiteY3" fmla="*/ 1083492 h 1156866"/>
              <a:gd name="connsiteX4" fmla="*/ 57466 w 1291140"/>
              <a:gd name="connsiteY4" fmla="*/ 525474 h 1156866"/>
              <a:gd name="connsiteX5" fmla="*/ 1267288 w 1291140"/>
              <a:gd name="connsiteY5" fmla="*/ 280 h 1156866"/>
              <a:gd name="connsiteX0" fmla="*/ 1378253 w 1408345"/>
              <a:gd name="connsiteY0" fmla="*/ 4767 h 1161353"/>
              <a:gd name="connsiteX1" fmla="*/ 951533 w 1408345"/>
              <a:gd name="connsiteY1" fmla="*/ 600299 h 1161353"/>
              <a:gd name="connsiteX2" fmla="*/ 688936 w 1408345"/>
              <a:gd name="connsiteY2" fmla="*/ 1102047 h 1161353"/>
              <a:gd name="connsiteX3" fmla="*/ 332554 w 1408345"/>
              <a:gd name="connsiteY3" fmla="*/ 1087979 h 1161353"/>
              <a:gd name="connsiteX4" fmla="*/ 43174 w 1408345"/>
              <a:gd name="connsiteY4" fmla="*/ 361148 h 1161353"/>
              <a:gd name="connsiteX5" fmla="*/ 1378253 w 1408345"/>
              <a:gd name="connsiteY5" fmla="*/ 4767 h 1161353"/>
              <a:gd name="connsiteX0" fmla="*/ 1378253 w 1410783"/>
              <a:gd name="connsiteY0" fmla="*/ 6109 h 1160279"/>
              <a:gd name="connsiteX1" fmla="*/ 974307 w 1410783"/>
              <a:gd name="connsiteY1" fmla="*/ 639155 h 1160279"/>
              <a:gd name="connsiteX2" fmla="*/ 688936 w 1410783"/>
              <a:gd name="connsiteY2" fmla="*/ 1103389 h 1160279"/>
              <a:gd name="connsiteX3" fmla="*/ 332554 w 1410783"/>
              <a:gd name="connsiteY3" fmla="*/ 1089321 h 1160279"/>
              <a:gd name="connsiteX4" fmla="*/ 43174 w 1410783"/>
              <a:gd name="connsiteY4" fmla="*/ 362490 h 1160279"/>
              <a:gd name="connsiteX5" fmla="*/ 1378253 w 1410783"/>
              <a:gd name="connsiteY5" fmla="*/ 6109 h 1160279"/>
              <a:gd name="connsiteX0" fmla="*/ 1378253 w 1409252"/>
              <a:gd name="connsiteY0" fmla="*/ 6109 h 1160279"/>
              <a:gd name="connsiteX1" fmla="*/ 960194 w 1409252"/>
              <a:gd name="connsiteY1" fmla="*/ 639155 h 1160279"/>
              <a:gd name="connsiteX2" fmla="*/ 688936 w 1409252"/>
              <a:gd name="connsiteY2" fmla="*/ 1103389 h 1160279"/>
              <a:gd name="connsiteX3" fmla="*/ 332554 w 1409252"/>
              <a:gd name="connsiteY3" fmla="*/ 1089321 h 1160279"/>
              <a:gd name="connsiteX4" fmla="*/ 43174 w 1409252"/>
              <a:gd name="connsiteY4" fmla="*/ 362490 h 1160279"/>
              <a:gd name="connsiteX5" fmla="*/ 1378253 w 1409252"/>
              <a:gd name="connsiteY5" fmla="*/ 6109 h 1160279"/>
              <a:gd name="connsiteX0" fmla="*/ 1378253 w 1390668"/>
              <a:gd name="connsiteY0" fmla="*/ 6109 h 1160279"/>
              <a:gd name="connsiteX1" fmla="*/ 688936 w 1390668"/>
              <a:gd name="connsiteY1" fmla="*/ 1103389 h 1160279"/>
              <a:gd name="connsiteX2" fmla="*/ 332554 w 1390668"/>
              <a:gd name="connsiteY2" fmla="*/ 1089321 h 1160279"/>
              <a:gd name="connsiteX3" fmla="*/ 43174 w 1390668"/>
              <a:gd name="connsiteY3" fmla="*/ 362490 h 1160279"/>
              <a:gd name="connsiteX4" fmla="*/ 1378253 w 1390668"/>
              <a:gd name="connsiteY4" fmla="*/ 6109 h 11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668" h="1160279">
                <a:moveTo>
                  <a:pt x="1378253" y="6109"/>
                </a:moveTo>
                <a:cubicBezTo>
                  <a:pt x="1485880" y="129592"/>
                  <a:pt x="863219" y="922854"/>
                  <a:pt x="688936" y="1103389"/>
                </a:cubicBezTo>
                <a:cubicBezTo>
                  <a:pt x="584329" y="1178417"/>
                  <a:pt x="419305" y="1184669"/>
                  <a:pt x="332554" y="1089321"/>
                </a:cubicBezTo>
                <a:cubicBezTo>
                  <a:pt x="245803" y="993973"/>
                  <a:pt x="-124857" y="540681"/>
                  <a:pt x="43174" y="362490"/>
                </a:cubicBezTo>
                <a:cubicBezTo>
                  <a:pt x="211205" y="184299"/>
                  <a:pt x="1225416" y="-40002"/>
                  <a:pt x="1378253" y="6109"/>
                </a:cubicBezTo>
                <a:close/>
              </a:path>
            </a:pathLst>
          </a:custGeom>
          <a:solidFill>
            <a:srgbClr val="EBC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EC5D487-85E5-4FD3-A916-3AFCA670570D}"/>
              </a:ext>
            </a:extLst>
          </p:cNvPr>
          <p:cNvSpPr/>
          <p:nvPr/>
        </p:nvSpPr>
        <p:spPr>
          <a:xfrm>
            <a:off x="7843336" y="2178467"/>
            <a:ext cx="2984213" cy="2965207"/>
          </a:xfrm>
          <a:custGeom>
            <a:avLst/>
            <a:gdLst>
              <a:gd name="connsiteX0" fmla="*/ 1963541 w 3088750"/>
              <a:gd name="connsiteY0" fmla="*/ 2188 h 3000271"/>
              <a:gd name="connsiteX1" fmla="*/ 1018515 w 3088750"/>
              <a:gd name="connsiteY1" fmla="*/ 325946 h 3000271"/>
              <a:gd name="connsiteX2" fmla="*/ 322871 w 3088750"/>
              <a:gd name="connsiteY2" fmla="*/ 842210 h 3000271"/>
              <a:gd name="connsiteX3" fmla="*/ 3487 w 3088750"/>
              <a:gd name="connsiteY3" fmla="*/ 1472228 h 3000271"/>
              <a:gd name="connsiteX4" fmla="*/ 178492 w 3088750"/>
              <a:gd name="connsiteY4" fmla="*/ 2491631 h 3000271"/>
              <a:gd name="connsiteX5" fmla="*/ 567878 w 3088750"/>
              <a:gd name="connsiteY5" fmla="*/ 2999144 h 3000271"/>
              <a:gd name="connsiteX6" fmla="*/ 1049141 w 3088750"/>
              <a:gd name="connsiteY6" fmla="*/ 2614134 h 3000271"/>
              <a:gd name="connsiteX7" fmla="*/ 2278549 w 3088750"/>
              <a:gd name="connsiteY7" fmla="*/ 2137246 h 3000271"/>
              <a:gd name="connsiteX8" fmla="*/ 3009194 w 3088750"/>
              <a:gd name="connsiteY8" fmla="*/ 1209721 h 3000271"/>
              <a:gd name="connsiteX9" fmla="*/ 3039820 w 3088750"/>
              <a:gd name="connsiteY9" fmla="*/ 505326 h 3000271"/>
              <a:gd name="connsiteX10" fmla="*/ 2746687 w 3088750"/>
              <a:gd name="connsiteY10" fmla="*/ 199068 h 3000271"/>
              <a:gd name="connsiteX11" fmla="*/ 1963541 w 3088750"/>
              <a:gd name="connsiteY11" fmla="*/ 2188 h 3000271"/>
              <a:gd name="connsiteX0" fmla="*/ 1963541 w 3088750"/>
              <a:gd name="connsiteY0" fmla="*/ 2404 h 2987235"/>
              <a:gd name="connsiteX1" fmla="*/ 1018515 w 3088750"/>
              <a:gd name="connsiteY1" fmla="*/ 312910 h 2987235"/>
              <a:gd name="connsiteX2" fmla="*/ 322871 w 3088750"/>
              <a:gd name="connsiteY2" fmla="*/ 829174 h 2987235"/>
              <a:gd name="connsiteX3" fmla="*/ 3487 w 3088750"/>
              <a:gd name="connsiteY3" fmla="*/ 1459192 h 2987235"/>
              <a:gd name="connsiteX4" fmla="*/ 178492 w 3088750"/>
              <a:gd name="connsiteY4" fmla="*/ 2478595 h 2987235"/>
              <a:gd name="connsiteX5" fmla="*/ 567878 w 3088750"/>
              <a:gd name="connsiteY5" fmla="*/ 2986108 h 2987235"/>
              <a:gd name="connsiteX6" fmla="*/ 1049141 w 3088750"/>
              <a:gd name="connsiteY6" fmla="*/ 2601098 h 2987235"/>
              <a:gd name="connsiteX7" fmla="*/ 2278549 w 3088750"/>
              <a:gd name="connsiteY7" fmla="*/ 2124210 h 2987235"/>
              <a:gd name="connsiteX8" fmla="*/ 3009194 w 3088750"/>
              <a:gd name="connsiteY8" fmla="*/ 1196685 h 2987235"/>
              <a:gd name="connsiteX9" fmla="*/ 3039820 w 3088750"/>
              <a:gd name="connsiteY9" fmla="*/ 492290 h 2987235"/>
              <a:gd name="connsiteX10" fmla="*/ 2746687 w 3088750"/>
              <a:gd name="connsiteY10" fmla="*/ 186032 h 2987235"/>
              <a:gd name="connsiteX11" fmla="*/ 1963541 w 3088750"/>
              <a:gd name="connsiteY11" fmla="*/ 2404 h 2987235"/>
              <a:gd name="connsiteX0" fmla="*/ 1963541 w 3088750"/>
              <a:gd name="connsiteY0" fmla="*/ 217 h 2985048"/>
              <a:gd name="connsiteX1" fmla="*/ 1018515 w 3088750"/>
              <a:gd name="connsiteY1" fmla="*/ 310723 h 2985048"/>
              <a:gd name="connsiteX2" fmla="*/ 322871 w 3088750"/>
              <a:gd name="connsiteY2" fmla="*/ 826987 h 2985048"/>
              <a:gd name="connsiteX3" fmla="*/ 3487 w 3088750"/>
              <a:gd name="connsiteY3" fmla="*/ 1457005 h 2985048"/>
              <a:gd name="connsiteX4" fmla="*/ 178492 w 3088750"/>
              <a:gd name="connsiteY4" fmla="*/ 2476408 h 2985048"/>
              <a:gd name="connsiteX5" fmla="*/ 567878 w 3088750"/>
              <a:gd name="connsiteY5" fmla="*/ 2983921 h 2985048"/>
              <a:gd name="connsiteX6" fmla="*/ 1049141 w 3088750"/>
              <a:gd name="connsiteY6" fmla="*/ 2598911 h 2985048"/>
              <a:gd name="connsiteX7" fmla="*/ 2278549 w 3088750"/>
              <a:gd name="connsiteY7" fmla="*/ 2122023 h 2985048"/>
              <a:gd name="connsiteX8" fmla="*/ 3009194 w 3088750"/>
              <a:gd name="connsiteY8" fmla="*/ 1194498 h 2985048"/>
              <a:gd name="connsiteX9" fmla="*/ 3039820 w 3088750"/>
              <a:gd name="connsiteY9" fmla="*/ 490103 h 2985048"/>
              <a:gd name="connsiteX10" fmla="*/ 2746687 w 3088750"/>
              <a:gd name="connsiteY10" fmla="*/ 183845 h 2985048"/>
              <a:gd name="connsiteX11" fmla="*/ 1963541 w 3088750"/>
              <a:gd name="connsiteY11" fmla="*/ 217 h 2985048"/>
              <a:gd name="connsiteX0" fmla="*/ 1963541 w 3088750"/>
              <a:gd name="connsiteY0" fmla="*/ 254 h 2965207"/>
              <a:gd name="connsiteX1" fmla="*/ 1018515 w 3088750"/>
              <a:gd name="connsiteY1" fmla="*/ 290882 h 2965207"/>
              <a:gd name="connsiteX2" fmla="*/ 322871 w 3088750"/>
              <a:gd name="connsiteY2" fmla="*/ 807146 h 2965207"/>
              <a:gd name="connsiteX3" fmla="*/ 3487 w 3088750"/>
              <a:gd name="connsiteY3" fmla="*/ 1437164 h 2965207"/>
              <a:gd name="connsiteX4" fmla="*/ 178492 w 3088750"/>
              <a:gd name="connsiteY4" fmla="*/ 2456567 h 2965207"/>
              <a:gd name="connsiteX5" fmla="*/ 567878 w 3088750"/>
              <a:gd name="connsiteY5" fmla="*/ 2964080 h 2965207"/>
              <a:gd name="connsiteX6" fmla="*/ 1049141 w 3088750"/>
              <a:gd name="connsiteY6" fmla="*/ 2579070 h 2965207"/>
              <a:gd name="connsiteX7" fmla="*/ 2278549 w 3088750"/>
              <a:gd name="connsiteY7" fmla="*/ 2102182 h 2965207"/>
              <a:gd name="connsiteX8" fmla="*/ 3009194 w 3088750"/>
              <a:gd name="connsiteY8" fmla="*/ 1174657 h 2965207"/>
              <a:gd name="connsiteX9" fmla="*/ 3039820 w 3088750"/>
              <a:gd name="connsiteY9" fmla="*/ 470262 h 2965207"/>
              <a:gd name="connsiteX10" fmla="*/ 2746687 w 3088750"/>
              <a:gd name="connsiteY10" fmla="*/ 164004 h 2965207"/>
              <a:gd name="connsiteX11" fmla="*/ 1963541 w 3088750"/>
              <a:gd name="connsiteY11" fmla="*/ 254 h 2965207"/>
              <a:gd name="connsiteX0" fmla="*/ 1977851 w 3103060"/>
              <a:gd name="connsiteY0" fmla="*/ 254 h 2965207"/>
              <a:gd name="connsiteX1" fmla="*/ 1032825 w 3103060"/>
              <a:gd name="connsiteY1" fmla="*/ 290882 h 2965207"/>
              <a:gd name="connsiteX2" fmla="*/ 337181 w 3103060"/>
              <a:gd name="connsiteY2" fmla="*/ 807146 h 2965207"/>
              <a:gd name="connsiteX3" fmla="*/ 3182 w 3103060"/>
              <a:gd name="connsiteY3" fmla="*/ 1584875 h 2965207"/>
              <a:gd name="connsiteX4" fmla="*/ 192802 w 3103060"/>
              <a:gd name="connsiteY4" fmla="*/ 2456567 h 2965207"/>
              <a:gd name="connsiteX5" fmla="*/ 582188 w 3103060"/>
              <a:gd name="connsiteY5" fmla="*/ 2964080 h 2965207"/>
              <a:gd name="connsiteX6" fmla="*/ 1063451 w 3103060"/>
              <a:gd name="connsiteY6" fmla="*/ 2579070 h 2965207"/>
              <a:gd name="connsiteX7" fmla="*/ 2292859 w 3103060"/>
              <a:gd name="connsiteY7" fmla="*/ 2102182 h 2965207"/>
              <a:gd name="connsiteX8" fmla="*/ 3023504 w 3103060"/>
              <a:gd name="connsiteY8" fmla="*/ 1174657 h 2965207"/>
              <a:gd name="connsiteX9" fmla="*/ 3054130 w 3103060"/>
              <a:gd name="connsiteY9" fmla="*/ 470262 h 2965207"/>
              <a:gd name="connsiteX10" fmla="*/ 2760997 w 3103060"/>
              <a:gd name="connsiteY10" fmla="*/ 164004 h 2965207"/>
              <a:gd name="connsiteX11" fmla="*/ 1977851 w 3103060"/>
              <a:gd name="connsiteY11" fmla="*/ 254 h 2965207"/>
              <a:gd name="connsiteX0" fmla="*/ 1974705 w 3099914"/>
              <a:gd name="connsiteY0" fmla="*/ 254 h 2965207"/>
              <a:gd name="connsiteX1" fmla="*/ 1029679 w 3099914"/>
              <a:gd name="connsiteY1" fmla="*/ 290882 h 2965207"/>
              <a:gd name="connsiteX2" fmla="*/ 334035 w 3099914"/>
              <a:gd name="connsiteY2" fmla="*/ 807146 h 2965207"/>
              <a:gd name="connsiteX3" fmla="*/ 36 w 3099914"/>
              <a:gd name="connsiteY3" fmla="*/ 1584875 h 2965207"/>
              <a:gd name="connsiteX4" fmla="*/ 189656 w 3099914"/>
              <a:gd name="connsiteY4" fmla="*/ 2456567 h 2965207"/>
              <a:gd name="connsiteX5" fmla="*/ 579042 w 3099914"/>
              <a:gd name="connsiteY5" fmla="*/ 2964080 h 2965207"/>
              <a:gd name="connsiteX6" fmla="*/ 1060305 w 3099914"/>
              <a:gd name="connsiteY6" fmla="*/ 2579070 h 2965207"/>
              <a:gd name="connsiteX7" fmla="*/ 2289713 w 3099914"/>
              <a:gd name="connsiteY7" fmla="*/ 2102182 h 2965207"/>
              <a:gd name="connsiteX8" fmla="*/ 3020358 w 3099914"/>
              <a:gd name="connsiteY8" fmla="*/ 1174657 h 2965207"/>
              <a:gd name="connsiteX9" fmla="*/ 3050984 w 3099914"/>
              <a:gd name="connsiteY9" fmla="*/ 470262 h 2965207"/>
              <a:gd name="connsiteX10" fmla="*/ 2757851 w 3099914"/>
              <a:gd name="connsiteY10" fmla="*/ 164004 h 2965207"/>
              <a:gd name="connsiteX11" fmla="*/ 1974705 w 3099914"/>
              <a:gd name="connsiteY11" fmla="*/ 254 h 2965207"/>
              <a:gd name="connsiteX0" fmla="*/ 1974785 w 3099994"/>
              <a:gd name="connsiteY0" fmla="*/ 254 h 2965207"/>
              <a:gd name="connsiteX1" fmla="*/ 1029759 w 3099994"/>
              <a:gd name="connsiteY1" fmla="*/ 290882 h 2965207"/>
              <a:gd name="connsiteX2" fmla="*/ 334115 w 3099994"/>
              <a:gd name="connsiteY2" fmla="*/ 807146 h 2965207"/>
              <a:gd name="connsiteX3" fmla="*/ 116 w 3099994"/>
              <a:gd name="connsiteY3" fmla="*/ 1584875 h 2965207"/>
              <a:gd name="connsiteX4" fmla="*/ 189736 w 3099994"/>
              <a:gd name="connsiteY4" fmla="*/ 2456567 h 2965207"/>
              <a:gd name="connsiteX5" fmla="*/ 579122 w 3099994"/>
              <a:gd name="connsiteY5" fmla="*/ 2964080 h 2965207"/>
              <a:gd name="connsiteX6" fmla="*/ 1060385 w 3099994"/>
              <a:gd name="connsiteY6" fmla="*/ 2579070 h 2965207"/>
              <a:gd name="connsiteX7" fmla="*/ 2289793 w 3099994"/>
              <a:gd name="connsiteY7" fmla="*/ 2102182 h 2965207"/>
              <a:gd name="connsiteX8" fmla="*/ 3020438 w 3099994"/>
              <a:gd name="connsiteY8" fmla="*/ 1174657 h 2965207"/>
              <a:gd name="connsiteX9" fmla="*/ 3051064 w 3099994"/>
              <a:gd name="connsiteY9" fmla="*/ 470262 h 2965207"/>
              <a:gd name="connsiteX10" fmla="*/ 2757931 w 3099994"/>
              <a:gd name="connsiteY10" fmla="*/ 164004 h 2965207"/>
              <a:gd name="connsiteX11" fmla="*/ 1974785 w 3099994"/>
              <a:gd name="connsiteY11" fmla="*/ 254 h 2965207"/>
              <a:gd name="connsiteX0" fmla="*/ 1975275 w 3100484"/>
              <a:gd name="connsiteY0" fmla="*/ 254 h 2965207"/>
              <a:gd name="connsiteX1" fmla="*/ 1030249 w 3100484"/>
              <a:gd name="connsiteY1" fmla="*/ 290882 h 2965207"/>
              <a:gd name="connsiteX2" fmla="*/ 334605 w 3100484"/>
              <a:gd name="connsiteY2" fmla="*/ 807146 h 2965207"/>
              <a:gd name="connsiteX3" fmla="*/ 606 w 3100484"/>
              <a:gd name="connsiteY3" fmla="*/ 1584875 h 2965207"/>
              <a:gd name="connsiteX4" fmla="*/ 190226 w 3100484"/>
              <a:gd name="connsiteY4" fmla="*/ 2456567 h 2965207"/>
              <a:gd name="connsiteX5" fmla="*/ 579612 w 3100484"/>
              <a:gd name="connsiteY5" fmla="*/ 2964080 h 2965207"/>
              <a:gd name="connsiteX6" fmla="*/ 1060875 w 3100484"/>
              <a:gd name="connsiteY6" fmla="*/ 2579070 h 2965207"/>
              <a:gd name="connsiteX7" fmla="*/ 2290283 w 3100484"/>
              <a:gd name="connsiteY7" fmla="*/ 2102182 h 2965207"/>
              <a:gd name="connsiteX8" fmla="*/ 3020928 w 3100484"/>
              <a:gd name="connsiteY8" fmla="*/ 1174657 h 2965207"/>
              <a:gd name="connsiteX9" fmla="*/ 3051554 w 3100484"/>
              <a:gd name="connsiteY9" fmla="*/ 470262 h 2965207"/>
              <a:gd name="connsiteX10" fmla="*/ 2758421 w 3100484"/>
              <a:gd name="connsiteY10" fmla="*/ 164004 h 2965207"/>
              <a:gd name="connsiteX11" fmla="*/ 1975275 w 3100484"/>
              <a:gd name="connsiteY11" fmla="*/ 254 h 2965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0484" h="2965207">
                <a:moveTo>
                  <a:pt x="1975275" y="254"/>
                </a:moveTo>
                <a:cubicBezTo>
                  <a:pt x="1762342" y="5939"/>
                  <a:pt x="1303694" y="156400"/>
                  <a:pt x="1030249" y="290882"/>
                </a:cubicBezTo>
                <a:cubicBezTo>
                  <a:pt x="756804" y="425364"/>
                  <a:pt x="506212" y="591481"/>
                  <a:pt x="334605" y="807146"/>
                </a:cubicBezTo>
                <a:cubicBezTo>
                  <a:pt x="162998" y="1022812"/>
                  <a:pt x="10054" y="1232599"/>
                  <a:pt x="606" y="1584875"/>
                </a:cubicBezTo>
                <a:cubicBezTo>
                  <a:pt x="-8842" y="1937151"/>
                  <a:pt x="93725" y="2226700"/>
                  <a:pt x="190226" y="2456567"/>
                </a:cubicBezTo>
                <a:cubicBezTo>
                  <a:pt x="286727" y="2686435"/>
                  <a:pt x="434504" y="2943663"/>
                  <a:pt x="579612" y="2964080"/>
                </a:cubicBezTo>
                <a:cubicBezTo>
                  <a:pt x="724720" y="2984497"/>
                  <a:pt x="775763" y="2722720"/>
                  <a:pt x="1060875" y="2579070"/>
                </a:cubicBezTo>
                <a:cubicBezTo>
                  <a:pt x="1345987" y="2435420"/>
                  <a:pt x="1963608" y="2336251"/>
                  <a:pt x="2290283" y="2102182"/>
                </a:cubicBezTo>
                <a:cubicBezTo>
                  <a:pt x="2616958" y="1868113"/>
                  <a:pt x="2894049" y="1446644"/>
                  <a:pt x="3020928" y="1174657"/>
                </a:cubicBezTo>
                <a:cubicBezTo>
                  <a:pt x="3147807" y="902670"/>
                  <a:pt x="3095305" y="638704"/>
                  <a:pt x="3051554" y="470262"/>
                </a:cubicBezTo>
                <a:cubicBezTo>
                  <a:pt x="3007803" y="301820"/>
                  <a:pt x="2937801" y="242339"/>
                  <a:pt x="2758421" y="164004"/>
                </a:cubicBezTo>
                <a:cubicBezTo>
                  <a:pt x="2579041" y="85669"/>
                  <a:pt x="2188208" y="-5431"/>
                  <a:pt x="1975275" y="254"/>
                </a:cubicBezTo>
                <a:close/>
              </a:path>
            </a:pathLst>
          </a:custGeom>
          <a:solidFill>
            <a:srgbClr val="FFE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A25DC07-B149-4957-95CC-36D1F3849AA9}"/>
              </a:ext>
            </a:extLst>
          </p:cNvPr>
          <p:cNvSpPr/>
          <p:nvPr/>
        </p:nvSpPr>
        <p:spPr>
          <a:xfrm rot="20318673">
            <a:off x="7344813" y="4030774"/>
            <a:ext cx="890050" cy="890050"/>
          </a:xfrm>
          <a:prstGeom prst="diamond">
            <a:avLst/>
          </a:prstGeom>
          <a:solidFill>
            <a:srgbClr val="FFF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Cloudy Young</dc:creator>
  <cp:lastModifiedBy>Cloudy Young</cp:lastModifiedBy>
  <cp:revision>5</cp:revision>
  <dcterms:created xsi:type="dcterms:W3CDTF">2019-03-22T16:31:44Z</dcterms:created>
  <dcterms:modified xsi:type="dcterms:W3CDTF">2019-03-25T16:48:34Z</dcterms:modified>
</cp:coreProperties>
</file>