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B60"/>
    <a:srgbClr val="FBC752"/>
    <a:srgbClr val="F3EF4A"/>
    <a:srgbClr val="FF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203" d="100"/>
          <a:sy n="203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C31A-FF95-1746-AF61-9E5E79D18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0C05-2F53-6B47-BA63-6F31F184D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5133-57B0-9443-85F8-E09E4D76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8DD2-5B27-5A49-AB27-3AC615B0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6A4F-57E0-AD4D-9D01-B1AA821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B173-DA4D-3F40-AA1C-B3858506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A235-B715-3444-ABCF-D8DD37F0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C851-AC36-174D-BDFB-9C73CDCA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1BE5-D5E8-D74A-A247-DE548825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85C2-6CE5-C847-95A4-B2CE78F5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3AE7-D49F-3546-AB61-56850DFE7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B5122-EE1E-C949-B67E-E0E7524CB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4DB-3982-184C-BF83-04393360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8621-2CC8-1544-B836-52370BC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5BBDD-3114-DA45-A328-807D716E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54F-1ED0-564B-970D-01F92B13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3526-9F0E-8441-A1E4-25A4F493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A561-C94E-8142-871A-C3122E37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C321-BEBD-8A4E-BD4E-2EB510B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55E7-BA7F-4E44-830D-CB53235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99B0-B27D-0549-9B9A-4BBE4914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1472-086F-B047-B5B3-EB5EE0A2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C124-E170-EF4B-BE14-1DC64B4A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6A12-63E7-324E-83A3-B67C2A0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B701-5BA0-354E-848E-B5C8B16C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64EA-99BE-7A40-A540-7E75B083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81B3-3D1A-BC4D-B50A-060EAA63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D25D-2338-DB43-8D1B-28FE79A4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C803-46B4-6E4C-B5E9-F1E947C8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2CE0-B6E7-2248-8377-983C107B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5C9E-B724-D742-927C-DDF69C2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5428-FA46-1449-B144-214992D7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9834-3D5D-A74D-A5D3-EFE06DF9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7FA4-09C5-5B4F-976A-EBF02706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0EC77-D471-5741-A74E-D887DC496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97FB9-D682-144A-A850-71F6EF7C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AA4B-0B57-0145-BC95-59134737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56D82-529C-2840-AAE8-E5713B7D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A882-C918-B843-87AC-3D3DE2F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C9F4-8680-0947-BD44-95A242A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97214-36C7-CA42-98B2-8F4FEA15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41113-BEB3-FC46-8B11-D0665F4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D19DA-D200-5349-853E-4121EFC1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6124-4890-E745-851C-B769A1BF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65AE-9D5B-514C-A641-AE1F4A64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A4AEA-EF3C-6C4C-AA1E-C0CD397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3F7A-D68A-214A-82B7-F09F49CA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6C80-EA00-AF43-8E4B-B904D968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4446-52DC-4D47-8116-2A0C318A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A763-0D57-E941-9B98-F8290D72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0DC4-5364-CD42-8A95-4EE00BC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CF78-221F-6D45-866D-4E0AE097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634C-BE19-1E4D-9FE0-7A95A8FC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BFAB5-7A1F-4140-B741-38B3BBA13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E2EC-9246-3848-B233-8CD8DEB2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440B-6135-4949-980D-2706CB07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B6640-8D6C-6F4E-ADE7-9199D038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791D-469C-854F-9D8E-6F0E6B4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7CBE5-A77D-ED48-9D18-97EA42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C80E-4B65-2A4F-925F-E3D2791D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B018-64FD-6D46-A483-5F7C8D8D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959E-E9B7-FB4D-83D5-6B896A03F1D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D5B1-633C-344B-A30E-64791F7C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200A-9FA8-744E-8043-46B32FC1D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035E-9EC8-A746-9927-AE1EA364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D7B250-B61B-BA4E-8787-434C527E6B99}"/>
              </a:ext>
            </a:extLst>
          </p:cNvPr>
          <p:cNvSpPr txBox="1"/>
          <p:nvPr/>
        </p:nvSpPr>
        <p:spPr>
          <a:xfrm>
            <a:off x="9894576" y="0"/>
            <a:ext cx="2297424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OPEN-RISOP Version 0.93</a:t>
            </a:r>
          </a:p>
          <a:p>
            <a:pPr algn="ctr"/>
            <a:r>
              <a:rPr lang="en-US" sz="1000" b="1" dirty="0"/>
              <a:t>Counterforce Only Attack</a:t>
            </a:r>
          </a:p>
          <a:p>
            <a:pPr algn="ctr"/>
            <a:r>
              <a:rPr lang="en-US" sz="1000" b="1" dirty="0"/>
              <a:t>Omaha, NE</a:t>
            </a:r>
          </a:p>
          <a:p>
            <a:pPr algn="ctr"/>
            <a:r>
              <a:rPr lang="en-US" sz="1000" b="1" dirty="0"/>
              <a:t>1,019 Warheads | March 1, 2021 Winds</a:t>
            </a:r>
          </a:p>
          <a:p>
            <a:pPr algn="ctr"/>
            <a:r>
              <a:rPr lang="en-US" sz="1000" b="1" dirty="0"/>
              <a:t>2,000,000 Fatalities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8C365-5655-554A-840D-82F47E2ABC3D}"/>
              </a:ext>
            </a:extLst>
          </p:cNvPr>
          <p:cNvSpPr txBox="1"/>
          <p:nvPr/>
        </p:nvSpPr>
        <p:spPr>
          <a:xfrm>
            <a:off x="0" y="6150114"/>
            <a:ext cx="268535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Fallout Radiation Effects</a:t>
            </a:r>
          </a:p>
          <a:p>
            <a:r>
              <a:rPr lang="en-US" sz="800" b="1" dirty="0"/>
              <a:t>     </a:t>
            </a:r>
            <a:r>
              <a:rPr lang="en-US" sz="800" dirty="0"/>
              <a:t>100 Roentgen Integrated Dose – Mild Radiation Sickness</a:t>
            </a:r>
          </a:p>
          <a:p>
            <a:r>
              <a:rPr lang="en-US" sz="800" dirty="0"/>
              <a:t>     500 Roentgen Integrated Dose – ~60% Deaths</a:t>
            </a:r>
          </a:p>
          <a:p>
            <a:r>
              <a:rPr lang="en-US" sz="800" dirty="0"/>
              <a:t>     1,000 Roentgen Integrated Dose – ~95% Deaths</a:t>
            </a:r>
          </a:p>
          <a:p>
            <a:r>
              <a:rPr lang="en-US" sz="800" dirty="0"/>
              <a:t>     5,000 Roentgen Integrated Dose – ~100% Deaths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F254E8-CCED-5444-A10F-1E8AE070D1CF}"/>
              </a:ext>
            </a:extLst>
          </p:cNvPr>
          <p:cNvSpPr/>
          <p:nvPr/>
        </p:nvSpPr>
        <p:spPr>
          <a:xfrm>
            <a:off x="76300" y="6718371"/>
            <a:ext cx="73152" cy="73152"/>
          </a:xfrm>
          <a:prstGeom prst="ellipse">
            <a:avLst/>
          </a:prstGeom>
          <a:solidFill>
            <a:srgbClr val="FF6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5B629-7AE7-6040-89B9-A9EF3622AFE5}"/>
              </a:ext>
            </a:extLst>
          </p:cNvPr>
          <p:cNvSpPr/>
          <p:nvPr/>
        </p:nvSpPr>
        <p:spPr>
          <a:xfrm>
            <a:off x="76300" y="6592926"/>
            <a:ext cx="73152" cy="73152"/>
          </a:xfrm>
          <a:prstGeom prst="ellipse">
            <a:avLst/>
          </a:prstGeom>
          <a:solidFill>
            <a:srgbClr val="FD9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60A139-7C5D-4B43-A7BD-EB6FC189CB51}"/>
              </a:ext>
            </a:extLst>
          </p:cNvPr>
          <p:cNvSpPr/>
          <p:nvPr/>
        </p:nvSpPr>
        <p:spPr>
          <a:xfrm>
            <a:off x="79802" y="6467481"/>
            <a:ext cx="73152" cy="73152"/>
          </a:xfrm>
          <a:prstGeom prst="ellipse">
            <a:avLst/>
          </a:prstGeom>
          <a:solidFill>
            <a:srgbClr val="FBC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63D7B0-A0B6-4343-8275-A98A3654FE2A}"/>
              </a:ext>
            </a:extLst>
          </p:cNvPr>
          <p:cNvSpPr/>
          <p:nvPr/>
        </p:nvSpPr>
        <p:spPr>
          <a:xfrm>
            <a:off x="76300" y="6336697"/>
            <a:ext cx="73152" cy="73152"/>
          </a:xfrm>
          <a:prstGeom prst="ellipse">
            <a:avLst/>
          </a:prstGeom>
          <a:solidFill>
            <a:srgbClr val="F3E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DBF97-6381-2F42-B565-86A334599BE1}"/>
              </a:ext>
            </a:extLst>
          </p:cNvPr>
          <p:cNvSpPr txBox="1"/>
          <p:nvPr/>
        </p:nvSpPr>
        <p:spPr>
          <a:xfrm>
            <a:off x="8754841" y="6150114"/>
            <a:ext cx="343715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Blast Effects</a:t>
            </a:r>
          </a:p>
          <a:p>
            <a:r>
              <a:rPr lang="en-US" sz="800" b="1" dirty="0"/>
              <a:t>     </a:t>
            </a:r>
            <a:r>
              <a:rPr lang="en-US" sz="800" dirty="0"/>
              <a:t>1 PSI – Windows Broken (Light Damage)</a:t>
            </a:r>
          </a:p>
          <a:p>
            <a:r>
              <a:rPr lang="en-US" sz="800" dirty="0"/>
              <a:t>     2 PSI – Buildings Damaged; Fire Risk (Light to Moderate Damage</a:t>
            </a:r>
          </a:p>
          <a:p>
            <a:r>
              <a:rPr lang="en-US" sz="800" dirty="0"/>
              <a:t>     5 PSI - Most Residential Buildings Collapsed; Fire Risk (Moderate Damage)</a:t>
            </a:r>
          </a:p>
          <a:p>
            <a:r>
              <a:rPr lang="en-US" sz="800" dirty="0"/>
              <a:t>     20 PSI – Concrete Buildings are Damaged/Demolished (Severe Damage)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308CEF-4C9C-5448-9888-34DEEEA4D2CC}"/>
              </a:ext>
            </a:extLst>
          </p:cNvPr>
          <p:cNvSpPr/>
          <p:nvPr/>
        </p:nvSpPr>
        <p:spPr>
          <a:xfrm>
            <a:off x="8848825" y="6718371"/>
            <a:ext cx="73152" cy="73152"/>
          </a:xfrm>
          <a:prstGeom prst="ellipse">
            <a:avLst/>
          </a:prstGeom>
          <a:solidFill>
            <a:srgbClr val="FF6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BBB7E5-77D3-C542-BB94-C813F773BFED}"/>
              </a:ext>
            </a:extLst>
          </p:cNvPr>
          <p:cNvSpPr/>
          <p:nvPr/>
        </p:nvSpPr>
        <p:spPr>
          <a:xfrm>
            <a:off x="8848825" y="6592926"/>
            <a:ext cx="73152" cy="73152"/>
          </a:xfrm>
          <a:prstGeom prst="ellipse">
            <a:avLst/>
          </a:prstGeom>
          <a:solidFill>
            <a:srgbClr val="FD9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311FD3-8F0D-5149-943F-4C08077BCEB2}"/>
              </a:ext>
            </a:extLst>
          </p:cNvPr>
          <p:cNvSpPr/>
          <p:nvPr/>
        </p:nvSpPr>
        <p:spPr>
          <a:xfrm>
            <a:off x="8852327" y="6467481"/>
            <a:ext cx="73152" cy="73152"/>
          </a:xfrm>
          <a:prstGeom prst="ellipse">
            <a:avLst/>
          </a:prstGeom>
          <a:solidFill>
            <a:srgbClr val="FBC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243CE8-3023-154F-A5A8-FC07E5EC0C9D}"/>
              </a:ext>
            </a:extLst>
          </p:cNvPr>
          <p:cNvSpPr/>
          <p:nvPr/>
        </p:nvSpPr>
        <p:spPr>
          <a:xfrm>
            <a:off x="8848825" y="6336697"/>
            <a:ext cx="73152" cy="73152"/>
          </a:xfrm>
          <a:prstGeom prst="ellipse">
            <a:avLst/>
          </a:prstGeom>
          <a:solidFill>
            <a:srgbClr val="F3E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E7D8E-3C4F-0D47-8559-76629E37EF7D}"/>
              </a:ext>
            </a:extLst>
          </p:cNvPr>
          <p:cNvSpPr txBox="1"/>
          <p:nvPr/>
        </p:nvSpPr>
        <p:spPr>
          <a:xfrm>
            <a:off x="4938694" y="6519446"/>
            <a:ext cx="20136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https://github.com/davidteter/OPEN-RISOP</a:t>
            </a:r>
          </a:p>
          <a:p>
            <a:pPr algn="ctr"/>
            <a:r>
              <a:rPr lang="en-US" sz="800" dirty="0"/>
              <a:t>https://nuclearwarsimulator.com</a:t>
            </a:r>
          </a:p>
        </p:txBody>
      </p:sp>
    </p:spTree>
    <p:extLst>
      <p:ext uri="{BB962C8B-B14F-4D97-AF65-F5344CB8AC3E}">
        <p14:creationId xmlns:p14="http://schemas.microsoft.com/office/powerpoint/2010/main" val="4132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Teter</dc:creator>
  <cp:lastModifiedBy>David Teter</cp:lastModifiedBy>
  <cp:revision>8</cp:revision>
  <dcterms:created xsi:type="dcterms:W3CDTF">2022-03-26T18:57:57Z</dcterms:created>
  <dcterms:modified xsi:type="dcterms:W3CDTF">2022-03-27T20:07:43Z</dcterms:modified>
</cp:coreProperties>
</file>