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0000"/>
    <a:srgbClr val="F0433A"/>
    <a:srgbClr val="FFFFFF"/>
    <a:srgbClr val="B08739"/>
    <a:srgbClr val="B04639"/>
    <a:srgbClr val="F9B1AD"/>
    <a:srgbClr val="BBDFE7"/>
    <a:srgbClr val="255C69"/>
    <a:srgbClr val="DEC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DDD24-DC2C-48C8-B446-74392D8F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BB20A-D725-4ABB-8718-8B27FDA23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83848-EF09-448F-92BF-ADA3086E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CF389-3B74-4FAA-9215-3405E033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8E159-B883-41BD-A577-81140C0E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60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B720F-8D6D-4BAC-8F79-116667AF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FB963-3C6F-4A14-B61A-C5670233F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F104-AA50-45B7-BADE-EB7CEAD1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9B0D-CDF3-4F76-9C85-0C9D62C4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2624F-5CB5-4237-809E-2F83FFB5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67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1CDF97-9E73-4B14-883E-CFAB84377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A8590-1F49-4C65-B38B-7581BFD51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1044D-70B0-42DB-942C-BD02F3CE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D0DAB-3409-496F-A606-713AFABF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4995C-FE72-4CB9-9036-B18A9411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9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5746-F125-460A-BEE8-4E66D5C2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C4AFA-F3FC-46F7-9BDD-ADB77D0C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ED9D0-183F-4827-8F93-EC632988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2544A-A113-47F0-A2DF-6D9D9ECD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61D8C-B5F3-4904-B17D-1C57621B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1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4C51C-8F0C-4469-ADCA-53DCF107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73EBE-7701-44E1-BA95-E15E7E1FB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C579D-9755-4473-BDCB-00E83739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8579A-75B7-45C6-8363-739A1AED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F0D5E-D32C-4DEE-BC08-A07658A0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3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4B733-ACEE-4D62-8D82-54813E6D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1A1E3-1984-4EDD-9738-189105FD8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9AFA0-AD4F-4C4D-830A-770BBA3BF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73E52-AD21-46BD-A366-0C20C873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C979C-40BE-4AE6-B300-C9AD7FDB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DBD8C-BF37-49BD-BDA3-E767DA6D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70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B204-6DB1-499F-895C-80E9F5A1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8C4AE-37AD-4272-9BDB-5036DA0C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EC86BF-2181-420F-B2C1-17C09A95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D028A2-A920-4EA9-B2FA-B64CB66B8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94851-ECFF-43BA-9A58-01D8D701B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A4C6B-084F-4555-89EC-1D6A7800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282AEE-E809-44DB-ADCC-A0788533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6A5FA9-4705-433B-8CCA-C947EE49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5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7A0CD-2FF6-4216-9D53-FEBB0864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C13C56-E861-4D97-96D3-C2F60115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E5946D-897A-4F95-ACA0-4ED5737D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9C25CB-178F-4ABA-BCCF-0629F78C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0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932F05-08D1-4F81-97EF-37F8C7CB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C7ACA0-ACB7-43B8-8B01-3E43EAF3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D04C7B-FEFE-4DDB-8328-AC0B47DF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72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56206-22F9-4452-B9B7-66AB4D70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BEEF4-A5E1-4535-9AA8-0903455F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BFE7D-46A0-47EF-956E-56C9804A3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DFC64-370D-47CB-8627-98265205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797BE3-27E2-453D-94AB-08779C00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70FEC-2DA3-4887-84EB-42B9B86E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15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4A2-8C1B-462B-9B45-8B431E1E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AF9F57-4438-496F-8A82-B00AFB1C3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5FAC87-618B-47F4-B7AB-5FFBE2E20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65291-3A40-467F-BB8A-15A6F050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D91-4A79-4C9C-8FE8-CDFD29E15124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CD8FA-E7E8-4AB9-8951-1CAE15DC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B63A4-2450-4BA6-A6CD-9DDD0E43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71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D2A022-FE35-4D5A-A147-9B3861DF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F25CF-66C8-4F92-9486-C2FFFAB2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FC8F0-BEDA-4984-8D4D-0D11A99FC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0D91-4A79-4C9C-8FE8-CDFD29E15124}" type="datetimeFigureOut">
              <a:rPr lang="ko-KR" altLang="en-US" smtClean="0"/>
              <a:t>2018-05-21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36770-7BB5-4D43-8BEF-07A1B5AFD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1932C-5D2E-41A6-A0BC-98658EB06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CDB0-6D3C-4D45-8701-D77932C24C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6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FE1D4A39-4F5E-4639-B868-D16A50ADAB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9807"/>
            <a:ext cx="3391593" cy="33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30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612321F2-E37E-4ABC-827C-80317DC0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4" y="-36576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4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7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961908" y="399011"/>
            <a:ext cx="43600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화면</a:t>
            </a:r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-init-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7032" y="939338"/>
            <a:ext cx="3416531" cy="523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FFCE15-EF1E-471C-84CA-D5C59E6FE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34" y="1181196"/>
            <a:ext cx="2605370" cy="2041634"/>
          </a:xfrm>
          <a:prstGeom prst="rect">
            <a:avLst/>
          </a:prstGeom>
        </p:spPr>
      </p:pic>
      <p:sp>
        <p:nvSpPr>
          <p:cNvPr id="12" name="사각형: 둥근 모서리 11">
            <a:hlinkClick r:id="rId4" action="ppaction://hlinksldjump"/>
            <a:extLst>
              <a:ext uri="{FF2B5EF4-FFF2-40B4-BE49-F238E27FC236}">
                <a16:creationId xmlns:a16="http://schemas.microsoft.com/office/drawing/2014/main" id="{F430F50C-1D37-41EF-9287-27806E7D52CB}"/>
              </a:ext>
            </a:extLst>
          </p:cNvPr>
          <p:cNvSpPr/>
          <p:nvPr/>
        </p:nvSpPr>
        <p:spPr>
          <a:xfrm>
            <a:off x="1756819" y="4721628"/>
            <a:ext cx="2286000" cy="76477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91538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7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961908" y="399011"/>
            <a:ext cx="4360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화면</a:t>
            </a:r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클릭</a:t>
            </a:r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7032" y="939338"/>
            <a:ext cx="3416531" cy="523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FFCE15-EF1E-471C-84CA-D5C59E6FE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25" y="1292800"/>
            <a:ext cx="2605370" cy="204163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430F50C-1D37-41EF-9287-27806E7D52CB}"/>
              </a:ext>
            </a:extLst>
          </p:cNvPr>
          <p:cNvSpPr/>
          <p:nvPr/>
        </p:nvSpPr>
        <p:spPr>
          <a:xfrm>
            <a:off x="1921657" y="4056611"/>
            <a:ext cx="1956324" cy="4405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AA672B7-485A-4E2E-8629-356D70D71ED8}"/>
              </a:ext>
            </a:extLst>
          </p:cNvPr>
          <p:cNvSpPr/>
          <p:nvPr/>
        </p:nvSpPr>
        <p:spPr>
          <a:xfrm>
            <a:off x="1921657" y="4636424"/>
            <a:ext cx="1956324" cy="4405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Password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hlinkClick r:id="rId4" action="ppaction://hlinksldjump"/>
            <a:extLst>
              <a:ext uri="{FF2B5EF4-FFF2-40B4-BE49-F238E27FC236}">
                <a16:creationId xmlns:a16="http://schemas.microsoft.com/office/drawing/2014/main" id="{ECB1076D-6D92-4FF6-BD9E-957408EAE607}"/>
              </a:ext>
            </a:extLst>
          </p:cNvPr>
          <p:cNvSpPr/>
          <p:nvPr/>
        </p:nvSpPr>
        <p:spPr>
          <a:xfrm>
            <a:off x="1921657" y="5212600"/>
            <a:ext cx="1956324" cy="41043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1562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7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936970" y="328182"/>
            <a:ext cx="48421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 화면</a:t>
            </a:r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1551" y="1005840"/>
            <a:ext cx="3416531" cy="523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hlinkClick r:id="rId3" action="ppaction://hlinksldjump"/>
            <a:extLst>
              <a:ext uri="{FF2B5EF4-FFF2-40B4-BE49-F238E27FC236}">
                <a16:creationId xmlns:a16="http://schemas.microsoft.com/office/drawing/2014/main" id="{32DB030C-CD01-4FC8-87D5-A6C34A89EC5B}"/>
              </a:ext>
            </a:extLst>
          </p:cNvPr>
          <p:cNvSpPr/>
          <p:nvPr/>
        </p:nvSpPr>
        <p:spPr>
          <a:xfrm>
            <a:off x="1185753" y="930706"/>
            <a:ext cx="3428126" cy="12156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시간표 만들기</a:t>
            </a:r>
          </a:p>
        </p:txBody>
      </p:sp>
      <p:sp>
        <p:nvSpPr>
          <p:cNvPr id="15" name="직사각형 14">
            <a:hlinkClick r:id="rId4" action="ppaction://hlinksldjump"/>
            <a:extLst>
              <a:ext uri="{FF2B5EF4-FFF2-40B4-BE49-F238E27FC236}">
                <a16:creationId xmlns:a16="http://schemas.microsoft.com/office/drawing/2014/main" id="{666E9FF4-7943-49F3-A8D9-68547FC890B6}"/>
              </a:ext>
            </a:extLst>
          </p:cNvPr>
          <p:cNvSpPr/>
          <p:nvPr/>
        </p:nvSpPr>
        <p:spPr>
          <a:xfrm>
            <a:off x="1179958" y="2144252"/>
            <a:ext cx="2008848" cy="10806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일정 등록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BE3C2F-0B26-49E7-86AE-CBAD92D0632C}"/>
              </a:ext>
            </a:extLst>
          </p:cNvPr>
          <p:cNvSpPr/>
          <p:nvPr/>
        </p:nvSpPr>
        <p:spPr>
          <a:xfrm>
            <a:off x="1191326" y="3210444"/>
            <a:ext cx="1335516" cy="1096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친구 관리</a:t>
            </a:r>
          </a:p>
        </p:txBody>
      </p:sp>
      <p:sp>
        <p:nvSpPr>
          <p:cNvPr id="17" name="직사각형 16">
            <a:hlinkClick r:id="rId5" action="ppaction://hlinksldjump"/>
            <a:extLst>
              <a:ext uri="{FF2B5EF4-FFF2-40B4-BE49-F238E27FC236}">
                <a16:creationId xmlns:a16="http://schemas.microsoft.com/office/drawing/2014/main" id="{E1319CAF-402E-4E10-AB79-F522E2C67F02}"/>
              </a:ext>
            </a:extLst>
          </p:cNvPr>
          <p:cNvSpPr/>
          <p:nvPr/>
        </p:nvSpPr>
        <p:spPr>
          <a:xfrm>
            <a:off x="3188806" y="2144252"/>
            <a:ext cx="1427587" cy="10806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시간표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377AC0-5218-4181-97B2-5F3BF1B9D954}"/>
              </a:ext>
            </a:extLst>
          </p:cNvPr>
          <p:cNvSpPr/>
          <p:nvPr/>
        </p:nvSpPr>
        <p:spPr>
          <a:xfrm>
            <a:off x="1191551" y="4290559"/>
            <a:ext cx="3424842" cy="966337"/>
          </a:xfrm>
          <a:prstGeom prst="rect">
            <a:avLst/>
          </a:prstGeom>
          <a:solidFill>
            <a:srgbClr val="B0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1BBC09-0AB0-4C8A-9EFB-A2D6D072FD3C}"/>
              </a:ext>
            </a:extLst>
          </p:cNvPr>
          <p:cNvSpPr/>
          <p:nvPr/>
        </p:nvSpPr>
        <p:spPr>
          <a:xfrm>
            <a:off x="2526842" y="3210444"/>
            <a:ext cx="2115569" cy="1096633"/>
          </a:xfrm>
          <a:prstGeom prst="rect">
            <a:avLst/>
          </a:prstGeom>
          <a:solidFill>
            <a:srgbClr val="B08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지도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4CE81-DB1D-4533-9329-8EF3F90E94B0}"/>
              </a:ext>
            </a:extLst>
          </p:cNvPr>
          <p:cNvSpPr/>
          <p:nvPr/>
        </p:nvSpPr>
        <p:spPr>
          <a:xfrm>
            <a:off x="1191437" y="5256896"/>
            <a:ext cx="3428349" cy="995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광고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D5B104EE-4237-43EB-9DBB-DF02A6A4A9EA}"/>
              </a:ext>
            </a:extLst>
          </p:cNvPr>
          <p:cNvSpPr/>
          <p:nvPr/>
        </p:nvSpPr>
        <p:spPr>
          <a:xfrm>
            <a:off x="5600700" y="1722120"/>
            <a:ext cx="3741420" cy="201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추후 아이콘 추가</a:t>
            </a:r>
          </a:p>
        </p:txBody>
      </p:sp>
    </p:spTree>
    <p:extLst>
      <p:ext uri="{BB962C8B-B14F-4D97-AF65-F5344CB8AC3E}">
        <p14:creationId xmlns:p14="http://schemas.microsoft.com/office/powerpoint/2010/main" val="90885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7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936970" y="328182"/>
            <a:ext cx="484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시간표 만들기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1553" y="947651"/>
            <a:ext cx="3416531" cy="529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EDD92DB-C99D-4FC6-9048-D0FD6ACC3B64}"/>
              </a:ext>
            </a:extLst>
          </p:cNvPr>
          <p:cNvSpPr/>
          <p:nvPr/>
        </p:nvSpPr>
        <p:spPr>
          <a:xfrm>
            <a:off x="1756818" y="5469775"/>
            <a:ext cx="2286000" cy="4904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만들기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7072CD-36A4-4EAE-9229-D561B7DFCB7B}"/>
              </a:ext>
            </a:extLst>
          </p:cNvPr>
          <p:cNvSpPr/>
          <p:nvPr/>
        </p:nvSpPr>
        <p:spPr>
          <a:xfrm>
            <a:off x="1216492" y="1775006"/>
            <a:ext cx="3359666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EF650-FCC7-42CF-8CDC-057FAA86039A}"/>
              </a:ext>
            </a:extLst>
          </p:cNvPr>
          <p:cNvSpPr txBox="1"/>
          <p:nvPr/>
        </p:nvSpPr>
        <p:spPr>
          <a:xfrm>
            <a:off x="1188730" y="1804685"/>
            <a:ext cx="73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취향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99AF4-E19E-48CC-A821-9558BBCD2D47}"/>
              </a:ext>
            </a:extLst>
          </p:cNvPr>
          <p:cNvSpPr txBox="1"/>
          <p:nvPr/>
        </p:nvSpPr>
        <p:spPr>
          <a:xfrm>
            <a:off x="1924405" y="2001579"/>
            <a:ext cx="2114920" cy="369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공부</a:t>
            </a:r>
            <a:r>
              <a:rPr lang="en-US" altLang="ko-KR" dirty="0"/>
              <a:t>,#</a:t>
            </a:r>
            <a:r>
              <a:rPr lang="ko-KR" altLang="en-US" dirty="0"/>
              <a:t>산책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3675A3-4734-46DB-971A-CA84EA8B3A9E}"/>
              </a:ext>
            </a:extLst>
          </p:cNvPr>
          <p:cNvSpPr/>
          <p:nvPr/>
        </p:nvSpPr>
        <p:spPr>
          <a:xfrm>
            <a:off x="4067087" y="2001579"/>
            <a:ext cx="454367" cy="3698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A3E96C-D83D-4502-892B-0344DB040F14}"/>
              </a:ext>
            </a:extLst>
          </p:cNvPr>
          <p:cNvSpPr/>
          <p:nvPr/>
        </p:nvSpPr>
        <p:spPr>
          <a:xfrm>
            <a:off x="1216492" y="2722657"/>
            <a:ext cx="3359666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EBA12-E2E2-4C1F-8A5A-FA1BC8F7377A}"/>
              </a:ext>
            </a:extLst>
          </p:cNvPr>
          <p:cNvSpPr txBox="1"/>
          <p:nvPr/>
        </p:nvSpPr>
        <p:spPr>
          <a:xfrm>
            <a:off x="1188730" y="2752336"/>
            <a:ext cx="73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친구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5B8E79-E37C-4F74-AB41-4D565FCCFF63}"/>
              </a:ext>
            </a:extLst>
          </p:cNvPr>
          <p:cNvSpPr txBox="1"/>
          <p:nvPr/>
        </p:nvSpPr>
        <p:spPr>
          <a:xfrm>
            <a:off x="1924405" y="2949230"/>
            <a:ext cx="2114920" cy="369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차윤성</a:t>
            </a:r>
            <a:r>
              <a:rPr lang="en-US" altLang="ko-KR" dirty="0"/>
              <a:t>,</a:t>
            </a:r>
            <a:r>
              <a:rPr lang="ko-KR" altLang="en-US" dirty="0"/>
              <a:t>박채영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7C0481-D85F-493C-919B-90A127957455}"/>
              </a:ext>
            </a:extLst>
          </p:cNvPr>
          <p:cNvSpPr/>
          <p:nvPr/>
        </p:nvSpPr>
        <p:spPr>
          <a:xfrm>
            <a:off x="4067087" y="2949230"/>
            <a:ext cx="454367" cy="3698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A12A8C-55F3-451A-B2EB-D0AB3271D014}"/>
              </a:ext>
            </a:extLst>
          </p:cNvPr>
          <p:cNvSpPr/>
          <p:nvPr/>
        </p:nvSpPr>
        <p:spPr>
          <a:xfrm>
            <a:off x="1216492" y="3647982"/>
            <a:ext cx="3359666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DD22E4-14E1-4ACD-8D53-DFAC004E620A}"/>
              </a:ext>
            </a:extLst>
          </p:cNvPr>
          <p:cNvSpPr txBox="1"/>
          <p:nvPr/>
        </p:nvSpPr>
        <p:spPr>
          <a:xfrm>
            <a:off x="1188730" y="3677661"/>
            <a:ext cx="73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D3588E-E0A9-4ACD-8E83-85BB05A502A1}"/>
              </a:ext>
            </a:extLst>
          </p:cNvPr>
          <p:cNvSpPr txBox="1"/>
          <p:nvPr/>
        </p:nvSpPr>
        <p:spPr>
          <a:xfrm>
            <a:off x="1924405" y="3874555"/>
            <a:ext cx="2114920" cy="369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가까이</a:t>
            </a:r>
            <a:r>
              <a:rPr lang="en-US" altLang="ko-KR" dirty="0"/>
              <a:t>,#</a:t>
            </a:r>
            <a:r>
              <a:rPr lang="ko-KR" altLang="en-US" dirty="0"/>
              <a:t>친구들과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2444FB-5691-498C-A4A5-580DD9BA00C7}"/>
              </a:ext>
            </a:extLst>
          </p:cNvPr>
          <p:cNvSpPr/>
          <p:nvPr/>
        </p:nvSpPr>
        <p:spPr>
          <a:xfrm>
            <a:off x="4067087" y="3874555"/>
            <a:ext cx="454367" cy="3698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08300A-180C-4446-A87E-B6403885D461}"/>
              </a:ext>
            </a:extLst>
          </p:cNvPr>
          <p:cNvSpPr txBox="1"/>
          <p:nvPr/>
        </p:nvSpPr>
        <p:spPr>
          <a:xfrm>
            <a:off x="6659880" y="4470942"/>
            <a:ext cx="5046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텐서플로우는 해쉬태그를 지정하지않은 부분을</a:t>
            </a:r>
            <a:endParaRPr lang="en-US" altLang="ko-KR" dirty="0"/>
          </a:p>
          <a:p>
            <a:r>
              <a:rPr lang="ko-KR" altLang="en-US" dirty="0"/>
              <a:t>추측 해서 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309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7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936970" y="328182"/>
            <a:ext cx="484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등록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1553" y="947651"/>
            <a:ext cx="3416531" cy="529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hlinkClick r:id="rId3" action="ppaction://hlinksldjump"/>
            <a:extLst>
              <a:ext uri="{FF2B5EF4-FFF2-40B4-BE49-F238E27FC236}">
                <a16:creationId xmlns:a16="http://schemas.microsoft.com/office/drawing/2014/main" id="{4EDD92DB-C99D-4FC6-9048-D0FD6ACC3B64}"/>
              </a:ext>
            </a:extLst>
          </p:cNvPr>
          <p:cNvSpPr/>
          <p:nvPr/>
        </p:nvSpPr>
        <p:spPr>
          <a:xfrm>
            <a:off x="1756818" y="5469775"/>
            <a:ext cx="2286000" cy="4904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D1247B-2D1B-4403-AA16-011263A4B355}"/>
              </a:ext>
            </a:extLst>
          </p:cNvPr>
          <p:cNvSpPr/>
          <p:nvPr/>
        </p:nvSpPr>
        <p:spPr>
          <a:xfrm>
            <a:off x="1288473" y="1213659"/>
            <a:ext cx="3233651" cy="385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030025-3529-469C-84D9-2E4C6B67FF3B}"/>
              </a:ext>
            </a:extLst>
          </p:cNvPr>
          <p:cNvSpPr/>
          <p:nvPr/>
        </p:nvSpPr>
        <p:spPr>
          <a:xfrm>
            <a:off x="1288473" y="1213659"/>
            <a:ext cx="3233651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A4C77A-02D1-4EAE-A81F-50E7F7C679A6}"/>
              </a:ext>
            </a:extLst>
          </p:cNvPr>
          <p:cNvSpPr/>
          <p:nvPr/>
        </p:nvSpPr>
        <p:spPr>
          <a:xfrm>
            <a:off x="3952795" y="1251512"/>
            <a:ext cx="465513" cy="46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15940D-B9C4-4DD2-B539-98541D00F661}"/>
              </a:ext>
            </a:extLst>
          </p:cNvPr>
          <p:cNvSpPr/>
          <p:nvPr/>
        </p:nvSpPr>
        <p:spPr>
          <a:xfrm>
            <a:off x="1353856" y="1278305"/>
            <a:ext cx="465513" cy="46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19D47D-08F6-449E-8A9A-0A3DD0D54E56}"/>
              </a:ext>
            </a:extLst>
          </p:cNvPr>
          <p:cNvSpPr/>
          <p:nvPr/>
        </p:nvSpPr>
        <p:spPr>
          <a:xfrm>
            <a:off x="1288473" y="1812173"/>
            <a:ext cx="3233651" cy="266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700" dirty="0"/>
              <a:t>월   화   수   목   금   토   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3B150-79FB-4ED7-B3DD-B4DC7E30B01F}"/>
              </a:ext>
            </a:extLst>
          </p:cNvPr>
          <p:cNvSpPr/>
          <p:nvPr/>
        </p:nvSpPr>
        <p:spPr>
          <a:xfrm>
            <a:off x="1288473" y="2078182"/>
            <a:ext cx="3233651" cy="299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3F1FFA13-B045-423B-BD1A-AB5B233DF2E6}"/>
              </a:ext>
            </a:extLst>
          </p:cNvPr>
          <p:cNvSpPr/>
          <p:nvPr/>
        </p:nvSpPr>
        <p:spPr>
          <a:xfrm>
            <a:off x="5759450" y="2197100"/>
            <a:ext cx="838200" cy="508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1A558-E87F-4E25-B7E0-9BD8FE602979}"/>
              </a:ext>
            </a:extLst>
          </p:cNvPr>
          <p:cNvSpPr txBox="1"/>
          <p:nvPr/>
        </p:nvSpPr>
        <p:spPr>
          <a:xfrm>
            <a:off x="6863081" y="2266434"/>
            <a:ext cx="220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캘린더 </a:t>
            </a:r>
            <a:r>
              <a:rPr lang="en-US" altLang="ko-KR" dirty="0"/>
              <a:t>JS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87881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7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033688" y="354975"/>
            <a:ext cx="48421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등록</a:t>
            </a:r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날짜 클릭하고 만들기 클릭시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1553" y="947651"/>
            <a:ext cx="3416531" cy="529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EDD92DB-C99D-4FC6-9048-D0FD6ACC3B64}"/>
              </a:ext>
            </a:extLst>
          </p:cNvPr>
          <p:cNvSpPr/>
          <p:nvPr/>
        </p:nvSpPr>
        <p:spPr>
          <a:xfrm>
            <a:off x="1756818" y="5469775"/>
            <a:ext cx="2286000" cy="4904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등록하기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49360E-3243-4500-8F2A-2BE1811782A7}"/>
              </a:ext>
            </a:extLst>
          </p:cNvPr>
          <p:cNvSpPr/>
          <p:nvPr/>
        </p:nvSpPr>
        <p:spPr>
          <a:xfrm>
            <a:off x="1219315" y="2016968"/>
            <a:ext cx="3359666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29D29C-EA3F-4D55-B295-99244192C649}"/>
              </a:ext>
            </a:extLst>
          </p:cNvPr>
          <p:cNvSpPr txBox="1"/>
          <p:nvPr/>
        </p:nvSpPr>
        <p:spPr>
          <a:xfrm>
            <a:off x="1191553" y="2046647"/>
            <a:ext cx="73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날짜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049EF-4394-4205-B61C-4DB993C26BE3}"/>
              </a:ext>
            </a:extLst>
          </p:cNvPr>
          <p:cNvSpPr txBox="1"/>
          <p:nvPr/>
        </p:nvSpPr>
        <p:spPr>
          <a:xfrm>
            <a:off x="1927228" y="2243541"/>
            <a:ext cx="2114920" cy="369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2016-03-02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27D37D-B73B-4D3A-B53F-3DFA87BF7009}"/>
              </a:ext>
            </a:extLst>
          </p:cNvPr>
          <p:cNvSpPr/>
          <p:nvPr/>
        </p:nvSpPr>
        <p:spPr>
          <a:xfrm>
            <a:off x="4069910" y="2243541"/>
            <a:ext cx="454367" cy="3698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6024CE-AF6E-4721-B510-D2A9D9B6275E}"/>
              </a:ext>
            </a:extLst>
          </p:cNvPr>
          <p:cNvSpPr/>
          <p:nvPr/>
        </p:nvSpPr>
        <p:spPr>
          <a:xfrm>
            <a:off x="1219315" y="2892311"/>
            <a:ext cx="3359666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E6CD78-8617-4534-B04A-855D7698CDFE}"/>
              </a:ext>
            </a:extLst>
          </p:cNvPr>
          <p:cNvSpPr txBox="1"/>
          <p:nvPr/>
        </p:nvSpPr>
        <p:spPr>
          <a:xfrm>
            <a:off x="1191553" y="2921990"/>
            <a:ext cx="73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시간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EA3626-1546-45BE-AC86-A72DD4E4A7D2}"/>
              </a:ext>
            </a:extLst>
          </p:cNvPr>
          <p:cNvSpPr txBox="1"/>
          <p:nvPr/>
        </p:nvSpPr>
        <p:spPr>
          <a:xfrm>
            <a:off x="1927228" y="3118884"/>
            <a:ext cx="2114920" cy="369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시 </a:t>
            </a:r>
            <a:r>
              <a:rPr lang="en-US" altLang="ko-KR" dirty="0"/>
              <a:t>– 7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276BB6-E8D7-4E92-9414-8D9376B0CED8}"/>
              </a:ext>
            </a:extLst>
          </p:cNvPr>
          <p:cNvSpPr/>
          <p:nvPr/>
        </p:nvSpPr>
        <p:spPr>
          <a:xfrm>
            <a:off x="4069910" y="3118884"/>
            <a:ext cx="454367" cy="3698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BBF26D-9F47-4658-9766-9CFE50923464}"/>
              </a:ext>
            </a:extLst>
          </p:cNvPr>
          <p:cNvSpPr/>
          <p:nvPr/>
        </p:nvSpPr>
        <p:spPr>
          <a:xfrm>
            <a:off x="1219315" y="3783235"/>
            <a:ext cx="3359666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A7EC23-2CFD-4571-8DFF-CD6A71FC4ECE}"/>
              </a:ext>
            </a:extLst>
          </p:cNvPr>
          <p:cNvSpPr txBox="1"/>
          <p:nvPr/>
        </p:nvSpPr>
        <p:spPr>
          <a:xfrm>
            <a:off x="1191553" y="3812914"/>
            <a:ext cx="99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D7819-EE04-4FED-BFBB-0FEF57F7FDA8}"/>
              </a:ext>
            </a:extLst>
          </p:cNvPr>
          <p:cNvSpPr txBox="1"/>
          <p:nvPr/>
        </p:nvSpPr>
        <p:spPr>
          <a:xfrm>
            <a:off x="1927228" y="4009808"/>
            <a:ext cx="2114920" cy="369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친구 만나기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017CCC-52D3-4793-82D5-7D6F5E49A85C}"/>
              </a:ext>
            </a:extLst>
          </p:cNvPr>
          <p:cNvSpPr/>
          <p:nvPr/>
        </p:nvSpPr>
        <p:spPr>
          <a:xfrm>
            <a:off x="4069910" y="4009808"/>
            <a:ext cx="454367" cy="3698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97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5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033688" y="370438"/>
            <a:ext cx="484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시간표 확인</a:t>
            </a:r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9173" y="933051"/>
            <a:ext cx="3416531" cy="529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치킨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A8BEFB-5067-4ADC-8E2B-2721A2E3593C}"/>
              </a:ext>
            </a:extLst>
          </p:cNvPr>
          <p:cNvSpPr/>
          <p:nvPr/>
        </p:nvSpPr>
        <p:spPr>
          <a:xfrm>
            <a:off x="1199173" y="4032912"/>
            <a:ext cx="3416531" cy="975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DE99D74F-04F0-4914-8392-3DB33D2A5FBE}"/>
              </a:ext>
            </a:extLst>
          </p:cNvPr>
          <p:cNvSpPr/>
          <p:nvPr/>
        </p:nvSpPr>
        <p:spPr>
          <a:xfrm>
            <a:off x="0" y="4078778"/>
            <a:ext cx="960119" cy="4495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16BDE0D-0FF0-4577-938C-C2C72213E2A1}"/>
              </a:ext>
            </a:extLst>
          </p:cNvPr>
          <p:cNvSpPr/>
          <p:nvPr/>
        </p:nvSpPr>
        <p:spPr>
          <a:xfrm>
            <a:off x="4899665" y="4040678"/>
            <a:ext cx="883915" cy="394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69B16-6F3B-470E-8D11-423D1C4165C2}"/>
              </a:ext>
            </a:extLst>
          </p:cNvPr>
          <p:cNvSpPr txBox="1"/>
          <p:nvPr/>
        </p:nvSpPr>
        <p:spPr>
          <a:xfrm>
            <a:off x="6033688" y="40787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스크롤 가능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A86C4C-F627-4AC8-A9F2-98FB65CBE27C}"/>
              </a:ext>
            </a:extLst>
          </p:cNvPr>
          <p:cNvSpPr/>
          <p:nvPr/>
        </p:nvSpPr>
        <p:spPr>
          <a:xfrm>
            <a:off x="1776762" y="4078778"/>
            <a:ext cx="2199465" cy="9294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네네 치킨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383A6C-690E-43EF-B99D-0118C375C1D0}"/>
              </a:ext>
            </a:extLst>
          </p:cNvPr>
          <p:cNvCxnSpPr>
            <a:cxnSpLocks/>
          </p:cNvCxnSpPr>
          <p:nvPr/>
        </p:nvCxnSpPr>
        <p:spPr>
          <a:xfrm>
            <a:off x="1191553" y="3755275"/>
            <a:ext cx="341653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cfile24.uf.tistory.com/image/24236D3D58BF774D345E9F">
            <a:extLst>
              <a:ext uri="{FF2B5EF4-FFF2-40B4-BE49-F238E27FC236}">
                <a16:creationId xmlns:a16="http://schemas.microsoft.com/office/drawing/2014/main" id="{992E6AA2-A2BB-430F-AA9B-502108B9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62" y="931986"/>
            <a:ext cx="3424151" cy="23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직사각형 2052">
            <a:extLst>
              <a:ext uri="{FF2B5EF4-FFF2-40B4-BE49-F238E27FC236}">
                <a16:creationId xmlns:a16="http://schemas.microsoft.com/office/drawing/2014/main" id="{1722B95D-AD37-4626-8440-2E6CBE877205}"/>
              </a:ext>
            </a:extLst>
          </p:cNvPr>
          <p:cNvSpPr/>
          <p:nvPr/>
        </p:nvSpPr>
        <p:spPr>
          <a:xfrm>
            <a:off x="1197815" y="3239389"/>
            <a:ext cx="3425509" cy="590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19C0E-00ED-4B15-B2DB-55BF5B000E3D}"/>
              </a:ext>
            </a:extLst>
          </p:cNvPr>
          <p:cNvSpPr txBox="1"/>
          <p:nvPr/>
        </p:nvSpPr>
        <p:spPr>
          <a:xfrm>
            <a:off x="1251981" y="3404238"/>
            <a:ext cx="14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네네 치킨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CF14043-BBCF-43A6-B3F4-003236C0AC3E}"/>
              </a:ext>
            </a:extLst>
          </p:cNvPr>
          <p:cNvSpPr/>
          <p:nvPr/>
        </p:nvSpPr>
        <p:spPr>
          <a:xfrm flipH="1">
            <a:off x="4901185" y="5385780"/>
            <a:ext cx="608511" cy="341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7FFF5224-065B-4263-BAE6-BC46FE7A1412}"/>
              </a:ext>
            </a:extLst>
          </p:cNvPr>
          <p:cNvSpPr txBox="1"/>
          <p:nvPr/>
        </p:nvSpPr>
        <p:spPr>
          <a:xfrm>
            <a:off x="5783580" y="541020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텐서 플로우</a:t>
            </a:r>
            <a:endParaRPr lang="en-US" altLang="ko-KR" dirty="0"/>
          </a:p>
          <a:p>
            <a:r>
              <a:rPr lang="ko-KR" altLang="en-US" dirty="0"/>
              <a:t>학습에 도움되는 그런것</a:t>
            </a:r>
          </a:p>
        </p:txBody>
      </p:sp>
      <p:pic>
        <p:nvPicPr>
          <p:cNvPr id="2054" name="Picture 6" descr="ìì¹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8E023736-6FAF-46D7-A32E-0D55F667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44" y="3480172"/>
            <a:ext cx="282705" cy="23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71A3A8AD-ACF5-4CCB-A914-DC39A4800DBD}"/>
              </a:ext>
            </a:extLst>
          </p:cNvPr>
          <p:cNvSpPr txBox="1"/>
          <p:nvPr/>
        </p:nvSpPr>
        <p:spPr>
          <a:xfrm>
            <a:off x="3282013" y="3434922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50m</a:t>
            </a:r>
            <a:endParaRPr lang="ko-KR" altLang="en-US" sz="1200" dirty="0"/>
          </a:p>
        </p:txBody>
      </p:sp>
      <p:sp>
        <p:nvSpPr>
          <p:cNvPr id="2055" name="하트 2054">
            <a:extLst>
              <a:ext uri="{FF2B5EF4-FFF2-40B4-BE49-F238E27FC236}">
                <a16:creationId xmlns:a16="http://schemas.microsoft.com/office/drawing/2014/main" id="{1C22AC38-DE78-42D5-9692-25A588AFB580}"/>
              </a:ext>
            </a:extLst>
          </p:cNvPr>
          <p:cNvSpPr/>
          <p:nvPr/>
        </p:nvSpPr>
        <p:spPr>
          <a:xfrm>
            <a:off x="2517284" y="3516910"/>
            <a:ext cx="176087" cy="147603"/>
          </a:xfrm>
          <a:prstGeom prst="heart">
            <a:avLst/>
          </a:prstGeom>
          <a:solidFill>
            <a:srgbClr val="FF0000"/>
          </a:solidFill>
          <a:ln>
            <a:solidFill>
              <a:srgbClr val="F043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2EAD2F64-61C5-4895-873A-0CD5DDF41D74}"/>
              </a:ext>
            </a:extLst>
          </p:cNvPr>
          <p:cNvSpPr txBox="1"/>
          <p:nvPr/>
        </p:nvSpPr>
        <p:spPr>
          <a:xfrm>
            <a:off x="2683597" y="3446559"/>
            <a:ext cx="518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50</a:t>
            </a:r>
            <a:endParaRPr lang="ko-KR" altLang="en-US" sz="1200" dirty="0"/>
          </a:p>
        </p:txBody>
      </p:sp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2C57BFE1-B792-4BA4-A7B8-D05F2980EDC4}"/>
              </a:ext>
            </a:extLst>
          </p:cNvPr>
          <p:cNvSpPr/>
          <p:nvPr/>
        </p:nvSpPr>
        <p:spPr>
          <a:xfrm>
            <a:off x="1199173" y="3758073"/>
            <a:ext cx="3424151" cy="323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AE14E-91AF-47F1-BEE6-70E6F5BCBF09}"/>
              </a:ext>
            </a:extLst>
          </p:cNvPr>
          <p:cNvSpPr txBox="1"/>
          <p:nvPr/>
        </p:nvSpPr>
        <p:spPr>
          <a:xfrm>
            <a:off x="1544026" y="3869867"/>
            <a:ext cx="647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6</a:t>
            </a:r>
            <a:r>
              <a:rPr lang="ko-KR" altLang="en-US" sz="1000" dirty="0">
                <a:solidFill>
                  <a:schemeClr val="bg1"/>
                </a:solidFill>
              </a:rPr>
              <a:t>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FFDFF7-C642-49D4-96E2-129250110E30}"/>
              </a:ext>
            </a:extLst>
          </p:cNvPr>
          <p:cNvSpPr txBox="1"/>
          <p:nvPr/>
        </p:nvSpPr>
        <p:spPr>
          <a:xfrm>
            <a:off x="3773937" y="3874841"/>
            <a:ext cx="647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7</a:t>
            </a:r>
            <a:r>
              <a:rPr lang="ko-KR" altLang="en-US" sz="1000" dirty="0">
                <a:solidFill>
                  <a:schemeClr val="bg1"/>
                </a:solidFill>
              </a:rPr>
              <a:t>시</a:t>
            </a:r>
          </a:p>
        </p:txBody>
      </p:sp>
      <p:sp>
        <p:nvSpPr>
          <p:cNvPr id="2060" name="직사각형 2059">
            <a:extLst>
              <a:ext uri="{FF2B5EF4-FFF2-40B4-BE49-F238E27FC236}">
                <a16:creationId xmlns:a16="http://schemas.microsoft.com/office/drawing/2014/main" id="{86B677E8-AF48-4119-BA2F-74284CBE598D}"/>
              </a:ext>
            </a:extLst>
          </p:cNvPr>
          <p:cNvSpPr/>
          <p:nvPr/>
        </p:nvSpPr>
        <p:spPr>
          <a:xfrm>
            <a:off x="1191553" y="5000490"/>
            <a:ext cx="3416531" cy="125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D5F748F-2A65-4F5D-A129-519BE7E09F16}"/>
              </a:ext>
            </a:extLst>
          </p:cNvPr>
          <p:cNvSpPr/>
          <p:nvPr/>
        </p:nvSpPr>
        <p:spPr>
          <a:xfrm flipH="1">
            <a:off x="1647400" y="5541138"/>
            <a:ext cx="2590799" cy="51000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도움이 되요</a:t>
            </a:r>
          </a:p>
        </p:txBody>
      </p:sp>
      <p:grpSp>
        <p:nvGrpSpPr>
          <p:cNvPr id="2064" name="그룹 2063">
            <a:extLst>
              <a:ext uri="{FF2B5EF4-FFF2-40B4-BE49-F238E27FC236}">
                <a16:creationId xmlns:a16="http://schemas.microsoft.com/office/drawing/2014/main" id="{1F990979-FCC5-429D-B05C-6FA6CAB34DC3}"/>
              </a:ext>
            </a:extLst>
          </p:cNvPr>
          <p:cNvGrpSpPr/>
          <p:nvPr/>
        </p:nvGrpSpPr>
        <p:grpSpPr>
          <a:xfrm>
            <a:off x="4045694" y="2686789"/>
            <a:ext cx="510527" cy="473012"/>
            <a:chOff x="6724685" y="1485284"/>
            <a:chExt cx="647097" cy="586740"/>
          </a:xfrm>
          <a:solidFill>
            <a:schemeClr val="bg2">
              <a:lumMod val="50000"/>
              <a:alpha val="50196"/>
            </a:schemeClr>
          </a:solidFill>
        </p:grpSpPr>
        <p:sp>
          <p:nvSpPr>
            <p:cNvPr id="2063" name="타원 2062">
              <a:extLst>
                <a:ext uri="{FF2B5EF4-FFF2-40B4-BE49-F238E27FC236}">
                  <a16:creationId xmlns:a16="http://schemas.microsoft.com/office/drawing/2014/main" id="{7B09FDE1-EF9D-474B-8FC2-BCC9B459C912}"/>
                </a:ext>
              </a:extLst>
            </p:cNvPr>
            <p:cNvSpPr/>
            <p:nvPr/>
          </p:nvSpPr>
          <p:spPr>
            <a:xfrm>
              <a:off x="6724685" y="1485284"/>
              <a:ext cx="647097" cy="586740"/>
            </a:xfrm>
            <a:prstGeom prst="ellipse">
              <a:avLst/>
            </a:prstGeom>
            <a:solidFill>
              <a:srgbClr val="0D0D0D">
                <a:alpha val="27843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2062" name="Picture 8" descr="ì§ë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B583F18C-FFAF-4E05-9C92-530C6D866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7200" y="1652941"/>
              <a:ext cx="442066" cy="251425"/>
            </a:xfrm>
            <a:prstGeom prst="rect">
              <a:avLst/>
            </a:prstGeom>
            <a:noFill/>
          </p:spPr>
        </p:pic>
      </p:grpSp>
      <p:sp>
        <p:nvSpPr>
          <p:cNvPr id="2065" name="화살표: 오른쪽 2064">
            <a:extLst>
              <a:ext uri="{FF2B5EF4-FFF2-40B4-BE49-F238E27FC236}">
                <a16:creationId xmlns:a16="http://schemas.microsoft.com/office/drawing/2014/main" id="{45AA142D-C5AE-4BA9-8447-20E1B7E6887B}"/>
              </a:ext>
            </a:extLst>
          </p:cNvPr>
          <p:cNvSpPr/>
          <p:nvPr/>
        </p:nvSpPr>
        <p:spPr>
          <a:xfrm flipH="1">
            <a:off x="4899665" y="2686789"/>
            <a:ext cx="494809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0C23AF0F-1DE9-4D91-A70F-96850839BC44}"/>
              </a:ext>
            </a:extLst>
          </p:cNvPr>
          <p:cNvSpPr txBox="1"/>
          <p:nvPr/>
        </p:nvSpPr>
        <p:spPr>
          <a:xfrm>
            <a:off x="5669280" y="28026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아이콘</a:t>
            </a:r>
          </a:p>
        </p:txBody>
      </p:sp>
    </p:spTree>
    <p:extLst>
      <p:ext uri="{BB962C8B-B14F-4D97-AF65-F5344CB8AC3E}">
        <p14:creationId xmlns:p14="http://schemas.microsoft.com/office/powerpoint/2010/main" val="64456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ì¤ë§í¸í° ì´ë¯¸ì§ì ëí ì´ë¯¸ì§ ê²ìê²°ê³¼">
            <a:extLst>
              <a:ext uri="{FF2B5EF4-FFF2-40B4-BE49-F238E27FC236}">
                <a16:creationId xmlns:a16="http://schemas.microsoft.com/office/drawing/2014/main" id="{BA8D02E2-1E7D-40DA-962D-264C890C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7" y="0"/>
            <a:ext cx="3819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6C009-2ACF-46C5-BF12-9F7E586E1EDD}"/>
              </a:ext>
            </a:extLst>
          </p:cNvPr>
          <p:cNvSpPr txBox="1"/>
          <p:nvPr/>
        </p:nvSpPr>
        <p:spPr>
          <a:xfrm>
            <a:off x="6936970" y="328182"/>
            <a:ext cx="48421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 화면</a:t>
            </a:r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A308-749A-4377-B0C5-E4DE1A6BC584}"/>
              </a:ext>
            </a:extLst>
          </p:cNvPr>
          <p:cNvSpPr/>
          <p:nvPr/>
        </p:nvSpPr>
        <p:spPr>
          <a:xfrm>
            <a:off x="1191551" y="1005840"/>
            <a:ext cx="3416531" cy="523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B030C-CD01-4FC8-87D5-A6C34A89EC5B}"/>
              </a:ext>
            </a:extLst>
          </p:cNvPr>
          <p:cNvSpPr/>
          <p:nvPr/>
        </p:nvSpPr>
        <p:spPr>
          <a:xfrm>
            <a:off x="1185753" y="930706"/>
            <a:ext cx="3428126" cy="12156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시간표 만들기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6E9FF4-7943-49F3-A8D9-68547FC890B6}"/>
              </a:ext>
            </a:extLst>
          </p:cNvPr>
          <p:cNvSpPr/>
          <p:nvPr/>
        </p:nvSpPr>
        <p:spPr>
          <a:xfrm>
            <a:off x="1179958" y="2144252"/>
            <a:ext cx="2008848" cy="10806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일정 등록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BE3C2F-0B26-49E7-86AE-CBAD92D0632C}"/>
              </a:ext>
            </a:extLst>
          </p:cNvPr>
          <p:cNvSpPr/>
          <p:nvPr/>
        </p:nvSpPr>
        <p:spPr>
          <a:xfrm>
            <a:off x="1191326" y="3226422"/>
            <a:ext cx="1335516" cy="10806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친구 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319CAF-402E-4E10-AB79-F522E2C67F02}"/>
              </a:ext>
            </a:extLst>
          </p:cNvPr>
          <p:cNvSpPr/>
          <p:nvPr/>
        </p:nvSpPr>
        <p:spPr>
          <a:xfrm>
            <a:off x="3188806" y="2144252"/>
            <a:ext cx="1427587" cy="10806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시간표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377AC0-5218-4181-97B2-5F3BF1B9D954}"/>
              </a:ext>
            </a:extLst>
          </p:cNvPr>
          <p:cNvSpPr/>
          <p:nvPr/>
        </p:nvSpPr>
        <p:spPr>
          <a:xfrm>
            <a:off x="1191551" y="4290559"/>
            <a:ext cx="3424842" cy="966337"/>
          </a:xfrm>
          <a:prstGeom prst="rect">
            <a:avLst/>
          </a:prstGeom>
          <a:solidFill>
            <a:srgbClr val="B0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종료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1BBC09-0AB0-4C8A-9EFB-A2D6D072FD3C}"/>
              </a:ext>
            </a:extLst>
          </p:cNvPr>
          <p:cNvSpPr/>
          <p:nvPr/>
        </p:nvSpPr>
        <p:spPr>
          <a:xfrm>
            <a:off x="2526842" y="3226422"/>
            <a:ext cx="2115569" cy="1080655"/>
          </a:xfrm>
          <a:prstGeom prst="rect">
            <a:avLst/>
          </a:prstGeom>
          <a:solidFill>
            <a:srgbClr val="B08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지도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4CE81-DB1D-4533-9329-8EF3F90E94B0}"/>
              </a:ext>
            </a:extLst>
          </p:cNvPr>
          <p:cNvSpPr/>
          <p:nvPr/>
        </p:nvSpPr>
        <p:spPr>
          <a:xfrm>
            <a:off x="1191437" y="5256896"/>
            <a:ext cx="3428349" cy="9953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광고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D5B104EE-4237-43EB-9DBB-DF02A6A4A9EA}"/>
              </a:ext>
            </a:extLst>
          </p:cNvPr>
          <p:cNvSpPr/>
          <p:nvPr/>
        </p:nvSpPr>
        <p:spPr>
          <a:xfrm>
            <a:off x="5600700" y="1722120"/>
            <a:ext cx="3741420" cy="201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추후 아이콘 추가</a:t>
            </a:r>
          </a:p>
        </p:txBody>
      </p:sp>
    </p:spTree>
    <p:extLst>
      <p:ext uri="{BB962C8B-B14F-4D97-AF65-F5344CB8AC3E}">
        <p14:creationId xmlns:p14="http://schemas.microsoft.com/office/powerpoint/2010/main" val="154892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137</Words>
  <Application>Microsoft Office PowerPoint</Application>
  <PresentationFormat>와이드스크린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chickening</dc:creator>
  <cp:lastModifiedBy>chickening</cp:lastModifiedBy>
  <cp:revision>21</cp:revision>
  <dcterms:created xsi:type="dcterms:W3CDTF">2018-05-14T06:09:24Z</dcterms:created>
  <dcterms:modified xsi:type="dcterms:W3CDTF">2018-05-21T07:15:58Z</dcterms:modified>
</cp:coreProperties>
</file>