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>
        <p:scale>
          <a:sx n="100" d="100"/>
          <a:sy n="100" d="100"/>
        </p:scale>
        <p:origin x="-19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C283B-A487-4C88-9EA8-1259FBC7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711928-9327-4D33-8E44-BFE43138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C2012-8146-4402-AA0B-454651A5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4F91-9B29-4FDD-901B-6ABC726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613-8BFA-4282-BD66-687422C3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C7AB0-6FC1-41BF-A578-1BEC2AEA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3A60-674E-4AE2-996D-7887A425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47FBB-5BD6-4BED-8CAD-011EDB57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E52A6-CA5B-4D2A-B0C5-6083FF69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42155-A2F5-430D-8FDE-FDC4C67A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FA2C9C-49B9-418B-A811-34CDAB75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69ED4-651D-4EAF-8410-57568E64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CF21-A016-4A2E-94DB-8CFE748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1A416-471F-4004-A0C9-FE21D643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0B83E-2CCB-4602-9E0D-B2397BB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314B4-5A6E-45B2-B646-56CC91A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37114-5262-469B-A147-DBBD831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B8486-1DAC-48D0-B9FE-001751A3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7FD1CB-688D-4614-B7A9-41580D11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3C488-B981-4811-B176-33CD535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05E2-5525-4040-81F9-0A64FF4A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1A75A-34D3-483F-9356-67EE2637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245-F26F-449D-9C42-598AD0F0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07296-31C1-4D4E-B9B4-AD10FB73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5B52A-E25E-4950-B5EB-73FFAFF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BDA9C-CD04-463B-900C-F580CBA2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5B77E-CF3C-4AA9-8864-E0D5D34DF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ECB5-25B1-4C4E-9CAD-963F17BE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A63C-4F29-46B5-A74B-53B659FC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D6FF9-291A-42CE-9BAA-EB72994D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C5E54-6217-466D-A72A-AF9F45E0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3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8FDD0-0B11-4B2F-A5FF-9BA2EC4B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38FA6-1953-454B-A49E-37704E51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E6199-8694-4B86-A125-D7B6CB0E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FEE5DE-3C44-48A4-9F22-B89BF4BF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B5E93-3794-436B-ADEA-56C4C3C5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F10E4-306E-477A-B726-4053ECD9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EDADB-C6D6-492D-A1F2-D8088F7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78F5E0-BF2F-4F74-A76F-2A1A699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0E2D6-6979-4554-A67E-B548397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BBAE80-DD04-4EFE-9197-6717EEAE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5715C-1C72-47E7-BA6C-63DDF0ED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13627-F358-415D-8355-1585B16D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9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180AE-5798-4E14-9CA2-FF132E0A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F6B73-4A5E-4643-A5F0-CEB74878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4516D-12E1-4909-84A7-8D6EBA5F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6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9522E-09F2-4902-8CC8-24342D80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3AEDD-BDA8-42AC-B41C-18048E8F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0444F-A7B8-44B2-BBA8-50AB4E4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603D1-8DF5-47DD-A83F-BCE8E12E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10519-E2C9-45AD-A73A-D7A69CC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9BD62-258C-4980-AFED-2034EF4B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9D89A-684A-463D-B0F2-0CA0F41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CB263-405E-4954-8853-A2DDEF98B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01552-F817-4BC7-90AD-72979FEA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8A3A8-81A0-4117-9597-5644269E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00255-3B06-4E1D-BB64-29A99CE4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8EEE7-10B2-43AC-9151-7B73DBE0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61CF9-D77C-47B5-AC31-AA23EBBC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D91B3-8637-476F-BBDD-5CE5ADF9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504D0-8A46-4152-A162-ABDC4F03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D4E5-DB43-4231-9FE5-A82867527D66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462E-1637-417C-8E12-1806D611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0C4CE-9F4B-40F2-86EB-C43B64B70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B28F-11EA-4658-94CF-B4FBAA497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838200" y="1429078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839CE6-98B7-4271-BCCB-DE060B458BC8}"/>
              </a:ext>
            </a:extLst>
          </p:cNvPr>
          <p:cNvSpPr/>
          <p:nvPr/>
        </p:nvSpPr>
        <p:spPr>
          <a:xfrm>
            <a:off x="838200" y="2273644"/>
            <a:ext cx="1375719" cy="626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시작화면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8E216-A941-4489-9A40-C21C3534F030}"/>
              </a:ext>
            </a:extLst>
          </p:cNvPr>
          <p:cNvSpPr/>
          <p:nvPr/>
        </p:nvSpPr>
        <p:spPr>
          <a:xfrm>
            <a:off x="838200" y="2899719"/>
            <a:ext cx="1375719" cy="262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1.</a:t>
            </a:r>
            <a:r>
              <a:rPr lang="ko-KR" altLang="en-US" dirty="0">
                <a:solidFill>
                  <a:schemeClr val="accent1"/>
                </a:solidFill>
              </a:rPr>
              <a:t>메뉴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558C75-D2F3-4BD6-8BF5-5865A707934E}"/>
              </a:ext>
            </a:extLst>
          </p:cNvPr>
          <p:cNvSpPr/>
          <p:nvPr/>
        </p:nvSpPr>
        <p:spPr>
          <a:xfrm>
            <a:off x="4670854" y="669196"/>
            <a:ext cx="1944130" cy="3391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구현 </a:t>
            </a:r>
            <a:r>
              <a:rPr lang="ko-KR" altLang="en-US" dirty="0" err="1">
                <a:solidFill>
                  <a:schemeClr val="accent1"/>
                </a:solidFill>
              </a:rPr>
              <a:t>해야하는것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F843DC-DAAC-4738-A783-589400A402A7}"/>
              </a:ext>
            </a:extLst>
          </p:cNvPr>
          <p:cNvSpPr/>
          <p:nvPr/>
        </p:nvSpPr>
        <p:spPr>
          <a:xfrm>
            <a:off x="6614984" y="669196"/>
            <a:ext cx="2537254" cy="690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기억할 메모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33694-6008-4E00-BF4F-F608381BB55A}"/>
              </a:ext>
            </a:extLst>
          </p:cNvPr>
          <p:cNvSpPr/>
          <p:nvPr/>
        </p:nvSpPr>
        <p:spPr>
          <a:xfrm>
            <a:off x="6614984" y="1359243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백 그라운드에서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특정 시간마다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알람 울림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C231B-9458-44BC-A700-D95B597BF07A}"/>
              </a:ext>
            </a:extLst>
          </p:cNvPr>
          <p:cNvSpPr/>
          <p:nvPr/>
        </p:nvSpPr>
        <p:spPr>
          <a:xfrm>
            <a:off x="6614984" y="2273644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외워야하는거</a:t>
            </a:r>
            <a:r>
              <a:rPr lang="ko-KR" altLang="en-US" dirty="0">
                <a:solidFill>
                  <a:schemeClr val="accent1"/>
                </a:solidFill>
              </a:rPr>
              <a:t> 출현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2619C9-CD71-4A14-9CF2-528D6F1B8E72}"/>
              </a:ext>
            </a:extLst>
          </p:cNvPr>
          <p:cNvSpPr/>
          <p:nvPr/>
        </p:nvSpPr>
        <p:spPr>
          <a:xfrm>
            <a:off x="6614984" y="3182568"/>
            <a:ext cx="2537254" cy="914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외웟다고</a:t>
            </a:r>
            <a:r>
              <a:rPr lang="ko-KR" altLang="en-US" dirty="0">
                <a:solidFill>
                  <a:schemeClr val="accent1"/>
                </a:solidFill>
              </a:rPr>
              <a:t> 생각하면 닫기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화면</a:t>
            </a:r>
            <a:endParaRPr lang="en-US" altLang="ko-KR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30894-7023-4C54-94C6-9A3165235D8B}"/>
              </a:ext>
            </a:extLst>
          </p:cNvPr>
          <p:cNvSpPr/>
          <p:nvPr/>
        </p:nvSpPr>
        <p:spPr>
          <a:xfrm>
            <a:off x="4684802" y="3429000"/>
            <a:ext cx="3116781" cy="151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  <a:endParaRPr lang="en-US" altLang="ko-KR" dirty="0"/>
          </a:p>
          <a:p>
            <a:pPr algn="ctr"/>
            <a:r>
              <a:rPr lang="ko-KR" altLang="en-US" dirty="0"/>
              <a:t>액션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573747-4B15-409D-9FC5-D3F561374393}"/>
              </a:ext>
            </a:extLst>
          </p:cNvPr>
          <p:cNvSpPr/>
          <p:nvPr/>
        </p:nvSpPr>
        <p:spPr>
          <a:xfrm>
            <a:off x="4697769" y="1195880"/>
            <a:ext cx="3116781" cy="2122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4D06D-027D-4C97-9442-51D069A15F1E}"/>
              </a:ext>
            </a:extLst>
          </p:cNvPr>
          <p:cNvSpPr/>
          <p:nvPr/>
        </p:nvSpPr>
        <p:spPr>
          <a:xfrm>
            <a:off x="4697769" y="5487701"/>
            <a:ext cx="3116781" cy="71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</a:p>
        </p:txBody>
      </p:sp>
    </p:spTree>
    <p:extLst>
      <p:ext uri="{BB962C8B-B14F-4D97-AF65-F5344CB8AC3E}">
        <p14:creationId xmlns:p14="http://schemas.microsoft.com/office/powerpoint/2010/main" val="42054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새 메모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97770" y="1429078"/>
            <a:ext cx="3116781" cy="367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</a:t>
            </a:r>
            <a:r>
              <a:rPr lang="ko-KR" altLang="en-US" dirty="0" err="1"/>
              <a:t>쓰는곳</a:t>
            </a:r>
            <a:endParaRPr lang="en-US" altLang="ko-KR" dirty="0"/>
          </a:p>
          <a:p>
            <a:pPr algn="ctr"/>
            <a:r>
              <a:rPr lang="en-US" altLang="ko-KR" dirty="0" err="1"/>
              <a:t>ScrollView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F5E9B-218E-4C54-87E5-A7147025A172}"/>
              </a:ext>
            </a:extLst>
          </p:cNvPr>
          <p:cNvSpPr/>
          <p:nvPr/>
        </p:nvSpPr>
        <p:spPr>
          <a:xfrm>
            <a:off x="4697770" y="5933227"/>
            <a:ext cx="3116781" cy="371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/>
          <p:nvPr/>
        </p:nvCxnSpPr>
        <p:spPr>
          <a:xfrm flipH="1">
            <a:off x="7587574" y="1429078"/>
            <a:ext cx="1235413" cy="19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D68BFD-998E-46A6-A452-6C060C695480}"/>
              </a:ext>
            </a:extLst>
          </p:cNvPr>
          <p:cNvSpPr txBox="1"/>
          <p:nvPr/>
        </p:nvSpPr>
        <p:spPr>
          <a:xfrm>
            <a:off x="9776298" y="114235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sodyu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55BD22-7D34-4BB7-A640-B85F955CE84B}"/>
              </a:ext>
            </a:extLst>
          </p:cNvPr>
          <p:cNvSpPr/>
          <p:nvPr/>
        </p:nvSpPr>
        <p:spPr>
          <a:xfrm>
            <a:off x="4697770" y="5183953"/>
            <a:ext cx="3103813" cy="59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 설정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4BC386-9384-41C7-9E60-A29C10DEB2BA}"/>
              </a:ext>
            </a:extLst>
          </p:cNvPr>
          <p:cNvSpPr/>
          <p:nvPr/>
        </p:nvSpPr>
        <p:spPr>
          <a:xfrm>
            <a:off x="4684801" y="1077870"/>
            <a:ext cx="3116781" cy="29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6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904102" y="1429078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UI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74426-62C4-4D80-8E4B-200B7661E190}"/>
              </a:ext>
            </a:extLst>
          </p:cNvPr>
          <p:cNvSpPr txBox="1"/>
          <p:nvPr/>
        </p:nvSpPr>
        <p:spPr>
          <a:xfrm>
            <a:off x="918292" y="199067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기억 리스트 확인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84802" y="1074906"/>
            <a:ext cx="3116781" cy="5162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스크롤 없는 리스트 뷰로 해주세요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6"/>
                </a:solidFill>
              </a:rPr>
              <a:t>드래그하면</a:t>
            </a:r>
            <a:r>
              <a:rPr lang="ko-KR" altLang="en-US" dirty="0">
                <a:solidFill>
                  <a:schemeClr val="accent6"/>
                </a:solidFill>
              </a:rPr>
              <a:t> 내려가게 해주세요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266652" y="1617155"/>
            <a:ext cx="34940" cy="735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CBB0-D4FF-4B8A-9D4E-8992254E79D6}"/>
              </a:ext>
            </a:extLst>
          </p:cNvPr>
          <p:cNvSpPr/>
          <p:nvPr/>
        </p:nvSpPr>
        <p:spPr>
          <a:xfrm>
            <a:off x="8822987" y="1690688"/>
            <a:ext cx="2957209" cy="6575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B17D3-BA16-4E2E-8504-7EE24B4D4BCD}"/>
              </a:ext>
            </a:extLst>
          </p:cNvPr>
          <p:cNvSpPr txBox="1"/>
          <p:nvPr/>
        </p:nvSpPr>
        <p:spPr>
          <a:xfrm>
            <a:off x="8822987" y="124782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Element </a:t>
            </a:r>
            <a:r>
              <a:rPr lang="ko-KR" altLang="en-US" dirty="0"/>
              <a:t>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7AE1F4-C5BE-46C8-89F7-C3F8C82730B8}"/>
              </a:ext>
            </a:extLst>
          </p:cNvPr>
          <p:cNvSpPr/>
          <p:nvPr/>
        </p:nvSpPr>
        <p:spPr>
          <a:xfrm>
            <a:off x="8917514" y="1739172"/>
            <a:ext cx="2768153" cy="28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토익 대비 영단어들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2C9588-D96E-4F98-B5A9-E4BE17C4E353}"/>
              </a:ext>
            </a:extLst>
          </p:cNvPr>
          <p:cNvGrpSpPr/>
          <p:nvPr/>
        </p:nvGrpSpPr>
        <p:grpSpPr>
          <a:xfrm>
            <a:off x="9005573" y="2072698"/>
            <a:ext cx="766241" cy="182902"/>
            <a:chOff x="8579177" y="2794470"/>
            <a:chExt cx="766241" cy="1829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BC6E14-AD10-4B0A-A03E-5BE61026B142}"/>
                </a:ext>
              </a:extLst>
            </p:cNvPr>
            <p:cNvSpPr/>
            <p:nvPr/>
          </p:nvSpPr>
          <p:spPr>
            <a:xfrm>
              <a:off x="8671591" y="2794470"/>
              <a:ext cx="673827" cy="17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r>
                <a:rPr lang="ko-KR" altLang="en-US" sz="1000" dirty="0">
                  <a:solidFill>
                    <a:schemeClr val="bg1"/>
                  </a:solidFill>
                </a:rPr>
                <a:t>일 후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C4403BA-9FCD-40E4-BB41-3B29745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2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9177" y="2797410"/>
              <a:ext cx="184829" cy="17996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439661C-59F3-4A29-8DF0-514A65FF47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0" y="2063067"/>
            <a:ext cx="201615" cy="2016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2F0D2C-4347-4CFE-93EA-9802CBE19145}"/>
              </a:ext>
            </a:extLst>
          </p:cNvPr>
          <p:cNvSpPr/>
          <p:nvPr/>
        </p:nvSpPr>
        <p:spPr>
          <a:xfrm>
            <a:off x="10081228" y="2073740"/>
            <a:ext cx="1368767" cy="179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</a:t>
            </a:r>
            <a:r>
              <a:rPr lang="ko-KR" altLang="en-US" sz="1000" dirty="0">
                <a:solidFill>
                  <a:schemeClr val="bg1"/>
                </a:solidFill>
              </a:rPr>
              <a:t>년 </a:t>
            </a:r>
            <a:r>
              <a:rPr lang="en-US" altLang="ko-KR" sz="1000" dirty="0">
                <a:solidFill>
                  <a:schemeClr val="bg1"/>
                </a:solidFill>
              </a:rPr>
              <a:t>08</a:t>
            </a:r>
            <a:r>
              <a:rPr lang="ko-KR" altLang="en-US" sz="1000" dirty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03</a:t>
            </a:r>
            <a:r>
              <a:rPr lang="ko-KR" altLang="en-US" sz="1000" dirty="0">
                <a:solidFill>
                  <a:schemeClr val="bg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682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912C-4E66-4EE2-ADCA-F75B6A75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디자인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E2B-F113-450E-A536-7C730E2570CE}"/>
              </a:ext>
            </a:extLst>
          </p:cNvPr>
          <p:cNvSpPr txBox="1"/>
          <p:nvPr/>
        </p:nvSpPr>
        <p:spPr>
          <a:xfrm>
            <a:off x="838200" y="1429078"/>
            <a:ext cx="267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Navigator View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03554-68BA-4094-A6B2-F7B23AA699C2}"/>
              </a:ext>
            </a:extLst>
          </p:cNvPr>
          <p:cNvSpPr/>
          <p:nvPr/>
        </p:nvSpPr>
        <p:spPr>
          <a:xfrm>
            <a:off x="4636162" y="620646"/>
            <a:ext cx="3240000" cy="57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291BDC-58ED-4670-9A1B-6BF906D50B73}"/>
              </a:ext>
            </a:extLst>
          </p:cNvPr>
          <p:cNvSpPr/>
          <p:nvPr/>
        </p:nvSpPr>
        <p:spPr>
          <a:xfrm>
            <a:off x="4636162" y="620646"/>
            <a:ext cx="3240000" cy="420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77CB1E-E9C4-43D6-8E96-5BCAEE4AA380}"/>
              </a:ext>
            </a:extLst>
          </p:cNvPr>
          <p:cNvSpPr/>
          <p:nvPr/>
        </p:nvSpPr>
        <p:spPr>
          <a:xfrm>
            <a:off x="4684802" y="654693"/>
            <a:ext cx="379378" cy="352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46EF3E-AC81-4F08-BD80-417F11CC0281}"/>
              </a:ext>
            </a:extLst>
          </p:cNvPr>
          <p:cNvCxnSpPr>
            <a:endCxn id="5" idx="0"/>
          </p:cNvCxnSpPr>
          <p:nvPr/>
        </p:nvCxnSpPr>
        <p:spPr>
          <a:xfrm flipH="1">
            <a:off x="4874491" y="184826"/>
            <a:ext cx="563271" cy="4698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A92BC0-ED35-4BE6-B422-CA295878BFF3}"/>
              </a:ext>
            </a:extLst>
          </p:cNvPr>
          <p:cNvSpPr txBox="1"/>
          <p:nvPr/>
        </p:nvSpPr>
        <p:spPr>
          <a:xfrm>
            <a:off x="5403973" y="160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Drawer Button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24CF20-BC80-4762-B456-EDAB534DC3A6}"/>
              </a:ext>
            </a:extLst>
          </p:cNvPr>
          <p:cNvSpPr/>
          <p:nvPr/>
        </p:nvSpPr>
        <p:spPr>
          <a:xfrm>
            <a:off x="4684802" y="1074906"/>
            <a:ext cx="3116781" cy="51624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</a:rPr>
              <a:t>스크롤 없는 리스트 뷰로 해주세요 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r>
              <a:rPr lang="ko-KR" altLang="en-US" dirty="0" err="1">
                <a:solidFill>
                  <a:schemeClr val="accent6"/>
                </a:solidFill>
              </a:rPr>
              <a:t>드래그하면</a:t>
            </a:r>
            <a:r>
              <a:rPr lang="ko-KR" altLang="en-US" dirty="0">
                <a:solidFill>
                  <a:schemeClr val="accent6"/>
                </a:solidFill>
              </a:rPr>
              <a:t> 내려가게 해주세요</a:t>
            </a:r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  <a:p>
            <a:pPr algn="ctr"/>
            <a:endParaRPr lang="en-US" altLang="ko-KR" dirty="0">
              <a:solidFill>
                <a:schemeClr val="accent6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31798-9016-4249-88E7-6D27FA94F7B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10266652" y="1617155"/>
            <a:ext cx="34940" cy="7353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CBB0-D4FF-4B8A-9D4E-8992254E79D6}"/>
              </a:ext>
            </a:extLst>
          </p:cNvPr>
          <p:cNvSpPr/>
          <p:nvPr/>
        </p:nvSpPr>
        <p:spPr>
          <a:xfrm>
            <a:off x="8822987" y="1690688"/>
            <a:ext cx="2957209" cy="6575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B17D3-BA16-4E2E-8504-7EE24B4D4BCD}"/>
              </a:ext>
            </a:extLst>
          </p:cNvPr>
          <p:cNvSpPr txBox="1"/>
          <p:nvPr/>
        </p:nvSpPr>
        <p:spPr>
          <a:xfrm>
            <a:off x="8822987" y="124782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Element </a:t>
            </a:r>
            <a:r>
              <a:rPr lang="ko-KR" altLang="en-US" dirty="0"/>
              <a:t>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7AE1F4-C5BE-46C8-89F7-C3F8C82730B8}"/>
              </a:ext>
            </a:extLst>
          </p:cNvPr>
          <p:cNvSpPr/>
          <p:nvPr/>
        </p:nvSpPr>
        <p:spPr>
          <a:xfrm>
            <a:off x="8917514" y="1739172"/>
            <a:ext cx="2768153" cy="28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토익 대비 영단어들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2C9588-D96E-4F98-B5A9-E4BE17C4E353}"/>
              </a:ext>
            </a:extLst>
          </p:cNvPr>
          <p:cNvGrpSpPr/>
          <p:nvPr/>
        </p:nvGrpSpPr>
        <p:grpSpPr>
          <a:xfrm>
            <a:off x="9005573" y="2072698"/>
            <a:ext cx="766241" cy="182902"/>
            <a:chOff x="8579177" y="2794470"/>
            <a:chExt cx="766241" cy="1829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BC6E14-AD10-4B0A-A03E-5BE61026B142}"/>
                </a:ext>
              </a:extLst>
            </p:cNvPr>
            <p:cNvSpPr/>
            <p:nvPr/>
          </p:nvSpPr>
          <p:spPr>
            <a:xfrm>
              <a:off x="8671591" y="2794470"/>
              <a:ext cx="673827" cy="17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3</a:t>
              </a:r>
              <a:r>
                <a:rPr lang="ko-KR" altLang="en-US" sz="1000" dirty="0">
                  <a:solidFill>
                    <a:schemeClr val="bg1"/>
                  </a:solidFill>
                </a:rPr>
                <a:t>일 후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C4403BA-9FCD-40E4-BB41-3B297453D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200"/>
                      </a14:imgEffect>
                      <a14:imgEffect>
                        <a14:saturation sat="2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79177" y="2797410"/>
              <a:ext cx="184829" cy="17996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439661C-59F3-4A29-8DF0-514A65FF47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0" y="2063067"/>
            <a:ext cx="201615" cy="20161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2F0D2C-4347-4CFE-93EA-9802CBE19145}"/>
              </a:ext>
            </a:extLst>
          </p:cNvPr>
          <p:cNvSpPr/>
          <p:nvPr/>
        </p:nvSpPr>
        <p:spPr>
          <a:xfrm>
            <a:off x="10081228" y="2073740"/>
            <a:ext cx="1368767" cy="179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2016</a:t>
            </a:r>
            <a:r>
              <a:rPr lang="ko-KR" altLang="en-US" sz="1000" dirty="0">
                <a:solidFill>
                  <a:schemeClr val="bg1"/>
                </a:solidFill>
              </a:rPr>
              <a:t>년 </a:t>
            </a:r>
            <a:r>
              <a:rPr lang="en-US" altLang="ko-KR" sz="1000" dirty="0">
                <a:solidFill>
                  <a:schemeClr val="bg1"/>
                </a:solidFill>
              </a:rPr>
              <a:t>08</a:t>
            </a:r>
            <a:r>
              <a:rPr lang="ko-KR" altLang="en-US" sz="1000" dirty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03</a:t>
            </a:r>
            <a:r>
              <a:rPr lang="ko-KR" altLang="en-US" sz="1000" dirty="0">
                <a:solidFill>
                  <a:schemeClr val="bg1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2780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110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디자인</vt:lpstr>
      <vt:lpstr>디자인</vt:lpstr>
      <vt:lpstr>디자인</vt:lpstr>
      <vt:lpstr>디자인</vt:lpstr>
      <vt:lpstr>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Chickening</dc:creator>
  <cp:lastModifiedBy>Chickening</cp:lastModifiedBy>
  <cp:revision>11</cp:revision>
  <dcterms:created xsi:type="dcterms:W3CDTF">2019-03-14T22:58:36Z</dcterms:created>
  <dcterms:modified xsi:type="dcterms:W3CDTF">2019-03-24T11:48:36Z</dcterms:modified>
</cp:coreProperties>
</file>