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359160" y="6536160"/>
            <a:ext cx="82821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359160" y="6536160"/>
            <a:ext cx="82821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3359160" y="6536160"/>
            <a:ext cx="82821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359160" y="6536160"/>
            <a:ext cx="82821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2700000">
            <a:off x="612360" y="480960"/>
            <a:ext cx="1078920" cy="126180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6000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8100000">
            <a:off x="627840" y="829080"/>
            <a:ext cx="538920" cy="1078920"/>
          </a:xfrm>
          <a:prstGeom prst="ellipse">
            <a:avLst/>
          </a:prstGeom>
          <a:gradFill rotWithShape="0">
            <a:gsLst>
              <a:gs pos="50000">
                <a:schemeClr val="bg2">
                  <a:lumMod val="95000"/>
                  <a:lumOff val="5000"/>
                </a:schemeClr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800720" y="2472840"/>
            <a:ext cx="358920" cy="358920"/>
          </a:xfrm>
          <a:prstGeom prst="ellipse">
            <a:avLst/>
          </a:prstGeom>
          <a:gradFill rotWithShape="0">
            <a:gsLst>
              <a:gs pos="60000">
                <a:schemeClr val="bg2"/>
              </a:gs>
              <a:gs pos="100000">
                <a:schemeClr val="bg2">
                  <a:lumMod val="50000"/>
                  <a:lumOff val="50000"/>
                </a:schemeClr>
              </a:gs>
            </a:gsLst>
            <a:lin ang="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Group 4"/>
          <p:cNvGrpSpPr/>
          <p:nvPr/>
        </p:nvGrpSpPr>
        <p:grpSpPr>
          <a:xfrm>
            <a:off x="1293120" y="4298400"/>
            <a:ext cx="2081880" cy="2082240"/>
            <a:chOff x="1293120" y="4298400"/>
            <a:chExt cx="2081880" cy="2082240"/>
          </a:xfrm>
        </p:grpSpPr>
        <p:sp>
          <p:nvSpPr>
            <p:cNvPr id="4" name="CustomShape 5"/>
            <p:cNvSpPr/>
            <p:nvPr/>
          </p:nvSpPr>
          <p:spPr>
            <a:xfrm flipV="1" rot="18900000">
              <a:off x="1456200" y="4932720"/>
              <a:ext cx="1852560" cy="92592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V="1" rot="18900000">
              <a:off x="1407600" y="4793400"/>
              <a:ext cx="1852560" cy="109188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 rot="13500000">
              <a:off x="2491200" y="4344840"/>
              <a:ext cx="106560" cy="4654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flipV="1" rot="13500000">
              <a:off x="1510200" y="5325840"/>
              <a:ext cx="106560" cy="46548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 flipV="1" rot="18900000">
            <a:off x="-409680" y="3957120"/>
            <a:ext cx="3534840" cy="1852920"/>
          </a:xfrm>
          <a:custGeom>
            <a:avLst/>
            <a:gdLst/>
            <a:ahLst/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rotWithShape="0">
            <a:gsLst>
              <a:gs pos="31000">
                <a:schemeClr val="bg2">
                  <a:lumMod val="90000"/>
                  <a:lumOff val="10000"/>
                </a:schemeClr>
              </a:gs>
              <a:gs pos="97000">
                <a:schemeClr val="bg2"/>
              </a:gs>
            </a:gsLst>
            <a:lin ang="3900000"/>
          </a:gradFill>
          <a:ln>
            <a:noFill/>
          </a:ln>
          <a:effectLst>
            <a:innerShdw blurRad="355600" dir="16200000" dist="1016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 flipV="1" rot="18900000">
            <a:off x="-479520" y="3647880"/>
            <a:ext cx="3477240" cy="2163600"/>
          </a:xfrm>
          <a:custGeom>
            <a:avLst/>
            <a:gdLst/>
            <a:ahLst/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 flipV="1" rot="13500000">
            <a:off x="1512720" y="2840040"/>
            <a:ext cx="213480" cy="93204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1780560" y="385200"/>
            <a:ext cx="1078920" cy="1078920"/>
          </a:xfrm>
          <a:prstGeom prst="ellipse">
            <a:avLst/>
          </a:prstGeom>
          <a:gradFill rotWithShape="0"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lin ang="0"/>
          </a:gradFill>
          <a:ln>
            <a:noFill/>
          </a:ln>
          <a:effectLst>
            <a:innerShdw blurRad="254000" dir="2700000" dist="127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" name="Group 5"/>
          <p:cNvGrpSpPr/>
          <p:nvPr/>
        </p:nvGrpSpPr>
        <p:grpSpPr>
          <a:xfrm>
            <a:off x="509040" y="1383120"/>
            <a:ext cx="896040" cy="932400"/>
            <a:chOff x="509040" y="1383120"/>
            <a:chExt cx="896040" cy="932400"/>
          </a:xfrm>
        </p:grpSpPr>
        <p:sp>
          <p:nvSpPr>
            <p:cNvPr id="51" name="CustomShape 6"/>
            <p:cNvSpPr/>
            <p:nvPr/>
          </p:nvSpPr>
          <p:spPr>
            <a:xfrm rot="1800000">
              <a:off x="735840" y="1513440"/>
              <a:ext cx="619920" cy="363600"/>
            </a:xfrm>
            <a:custGeom>
              <a:avLst/>
              <a:gdLst/>
              <a:ahLst/>
              <a:rect l="l" t="t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7"/>
            <p:cNvSpPr/>
            <p:nvPr/>
          </p:nvSpPr>
          <p:spPr>
            <a:xfrm rot="1800000">
              <a:off x="622800" y="1580040"/>
              <a:ext cx="304920" cy="537120"/>
            </a:xfrm>
            <a:custGeom>
              <a:avLst/>
              <a:gdLst/>
              <a:ahLst/>
              <a:rect l="l" t="t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 rot="1800000">
              <a:off x="887400" y="1735920"/>
              <a:ext cx="313920" cy="537120"/>
            </a:xfrm>
            <a:custGeom>
              <a:avLst/>
              <a:gdLst/>
              <a:ahLst/>
              <a:rect l="l" t="t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flipV="1" rot="18900000">
            <a:off x="-409680" y="3957120"/>
            <a:ext cx="3534840" cy="1852920"/>
          </a:xfrm>
          <a:custGeom>
            <a:avLst/>
            <a:gdLst/>
            <a:ahLst/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rotWithShape="0">
            <a:gsLst>
              <a:gs pos="31000">
                <a:schemeClr val="bg2">
                  <a:lumMod val="90000"/>
                  <a:lumOff val="10000"/>
                </a:schemeClr>
              </a:gs>
              <a:gs pos="97000">
                <a:schemeClr val="bg2"/>
              </a:gs>
            </a:gsLst>
            <a:lin ang="3900000"/>
          </a:gradFill>
          <a:ln>
            <a:noFill/>
          </a:ln>
          <a:effectLst>
            <a:innerShdw blurRad="355600" dir="16200000" dist="1016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flipV="1" rot="18900000">
            <a:off x="-479520" y="3647880"/>
            <a:ext cx="3477240" cy="2163600"/>
          </a:xfrm>
          <a:custGeom>
            <a:avLst/>
            <a:gdLst/>
            <a:ahLst/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 flipV="1" rot="13500000">
            <a:off x="1512720" y="2840040"/>
            <a:ext cx="213480" cy="93204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1780560" y="385200"/>
            <a:ext cx="1078920" cy="1078920"/>
          </a:xfrm>
          <a:prstGeom prst="ellipse">
            <a:avLst/>
          </a:prstGeom>
          <a:gradFill rotWithShape="0"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lin ang="0"/>
          </a:gradFill>
          <a:ln>
            <a:noFill/>
          </a:ln>
          <a:effectLst>
            <a:innerShdw blurRad="254000" dir="2700000" dist="127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" name="Group 5"/>
          <p:cNvGrpSpPr/>
          <p:nvPr/>
        </p:nvGrpSpPr>
        <p:grpSpPr>
          <a:xfrm>
            <a:off x="509040" y="1383120"/>
            <a:ext cx="896040" cy="932400"/>
            <a:chOff x="509040" y="1383120"/>
            <a:chExt cx="896040" cy="932400"/>
          </a:xfrm>
        </p:grpSpPr>
        <p:sp>
          <p:nvSpPr>
            <p:cNvPr id="97" name="CustomShape 6"/>
            <p:cNvSpPr/>
            <p:nvPr/>
          </p:nvSpPr>
          <p:spPr>
            <a:xfrm rot="1800000">
              <a:off x="735840" y="1513440"/>
              <a:ext cx="619920" cy="363600"/>
            </a:xfrm>
            <a:custGeom>
              <a:avLst/>
              <a:gdLst/>
              <a:ahLst/>
              <a:rect l="l" t="t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7"/>
            <p:cNvSpPr/>
            <p:nvPr/>
          </p:nvSpPr>
          <p:spPr>
            <a:xfrm rot="1800000">
              <a:off x="622800" y="1580040"/>
              <a:ext cx="304920" cy="537120"/>
            </a:xfrm>
            <a:custGeom>
              <a:avLst/>
              <a:gdLst/>
              <a:ahLst/>
              <a:rect l="l" t="t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8"/>
            <p:cNvSpPr/>
            <p:nvPr/>
          </p:nvSpPr>
          <p:spPr>
            <a:xfrm rot="1800000">
              <a:off x="887400" y="1735920"/>
              <a:ext cx="313920" cy="537120"/>
            </a:xfrm>
            <a:custGeom>
              <a:avLst/>
              <a:gdLst/>
              <a:ahLst/>
              <a:rect l="l" t="t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PlaceHolder 9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flipV="1" rot="18900000">
            <a:off x="-409680" y="3957120"/>
            <a:ext cx="3534840" cy="1852920"/>
          </a:xfrm>
          <a:custGeom>
            <a:avLst/>
            <a:gdLst/>
            <a:ahLst/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rotWithShape="0">
            <a:gsLst>
              <a:gs pos="31000">
                <a:schemeClr val="bg2">
                  <a:lumMod val="90000"/>
                  <a:lumOff val="10000"/>
                </a:schemeClr>
              </a:gs>
              <a:gs pos="97000">
                <a:schemeClr val="bg2"/>
              </a:gs>
            </a:gsLst>
            <a:lin ang="3900000"/>
          </a:gradFill>
          <a:ln>
            <a:noFill/>
          </a:ln>
          <a:effectLst>
            <a:innerShdw blurRad="355600" dir="16200000" dist="1016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flipV="1" rot="18900000">
            <a:off x="-479520" y="3647880"/>
            <a:ext cx="3477240" cy="2163600"/>
          </a:xfrm>
          <a:custGeom>
            <a:avLst/>
            <a:gdLst/>
            <a:ahLst/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flipV="1" rot="13500000">
            <a:off x="1512720" y="2840040"/>
            <a:ext cx="213480" cy="93204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1780560" y="385200"/>
            <a:ext cx="1078920" cy="1078920"/>
          </a:xfrm>
          <a:prstGeom prst="ellipse">
            <a:avLst/>
          </a:prstGeom>
          <a:gradFill rotWithShape="0"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lin ang="0"/>
          </a:gradFill>
          <a:ln>
            <a:noFill/>
          </a:ln>
          <a:effectLst>
            <a:innerShdw blurRad="254000" dir="2700000" dist="127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5"/>
          <p:cNvGrpSpPr/>
          <p:nvPr/>
        </p:nvGrpSpPr>
        <p:grpSpPr>
          <a:xfrm>
            <a:off x="509040" y="1383120"/>
            <a:ext cx="896040" cy="932400"/>
            <a:chOff x="509040" y="1383120"/>
            <a:chExt cx="896040" cy="932400"/>
          </a:xfrm>
        </p:grpSpPr>
        <p:sp>
          <p:nvSpPr>
            <p:cNvPr id="143" name="CustomShape 6"/>
            <p:cNvSpPr/>
            <p:nvPr/>
          </p:nvSpPr>
          <p:spPr>
            <a:xfrm rot="1800000">
              <a:off x="735840" y="1513440"/>
              <a:ext cx="619920" cy="363600"/>
            </a:xfrm>
            <a:custGeom>
              <a:avLst/>
              <a:gdLst/>
              <a:ahLst/>
              <a:rect l="l" t="t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7"/>
            <p:cNvSpPr/>
            <p:nvPr/>
          </p:nvSpPr>
          <p:spPr>
            <a:xfrm rot="1800000">
              <a:off x="622800" y="1580040"/>
              <a:ext cx="304920" cy="537120"/>
            </a:xfrm>
            <a:custGeom>
              <a:avLst/>
              <a:gdLst/>
              <a:ahLst/>
              <a:rect l="l" t="t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8"/>
            <p:cNvSpPr/>
            <p:nvPr/>
          </p:nvSpPr>
          <p:spPr>
            <a:xfrm rot="1800000">
              <a:off x="887400" y="1735920"/>
              <a:ext cx="313920" cy="537120"/>
            </a:xfrm>
            <a:custGeom>
              <a:avLst/>
              <a:gdLst/>
              <a:ahLst/>
              <a:rect l="l" t="t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6" name="PlaceHolder 9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160" cy="5541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c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3" descr=""/>
          <p:cNvPicPr/>
          <p:nvPr/>
        </p:nvPicPr>
        <p:blipFill>
          <a:blip r:embed="rId1"/>
          <a:srcRect l="0" t="0" r="9091" b="1221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 rot="10800000">
            <a:off x="23578560" y="20572920"/>
            <a:ext cx="7858800" cy="685692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550800" y="549360"/>
            <a:ext cx="7428960" cy="28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Walbaum Display"/>
                <a:ea typeface="DejaVu Sans"/>
              </a:rPr>
              <a:t>Báo cáo: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Phát triển ứng dụng trên thiết bị di động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0" y="5773680"/>
            <a:ext cx="12191040" cy="1083240"/>
          </a:xfrm>
          <a:prstGeom prst="rect">
            <a:avLst/>
          </a:prstGeom>
          <a:gradFill rotWithShape="0">
            <a:gsLst>
              <a:gs pos="28000">
                <a:schemeClr val="bg2">
                  <a:alpha val="0"/>
                </a:schemeClr>
              </a:gs>
              <a:gs pos="90000">
                <a:schemeClr val="bg2"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2147040" y="3785040"/>
            <a:ext cx="7428960" cy="25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Thành viên thực hiện: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- Nguyễn Hữu Tiền Khôi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17520650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- Nguyễn Ngọc Long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17520710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- Trần Hưng Đạt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DejaVu Sans"/>
              </a:rPr>
              <a:t>17520340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ontent Placeholder 4" descr=""/>
          <p:cNvPicPr/>
          <p:nvPr/>
        </p:nvPicPr>
        <p:blipFill>
          <a:blip r:embed="rId1"/>
          <a:stretch/>
        </p:blipFill>
        <p:spPr>
          <a:xfrm>
            <a:off x="388800" y="55080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6035040" y="141480"/>
            <a:ext cx="60948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Giao diện điểm danh – Giáo viên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43600" y="1373400"/>
            <a:ext cx="563760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Giảng viên thực hiện mở điểm danh cho lớp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Chọn lớp học điểm danh 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Lấy địa chỉ GPS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Tạo code điểm danh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Mở điểm danh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7" name="Content Placeholder 4" descr=""/>
          <p:cNvPicPr/>
          <p:nvPr/>
        </p:nvPicPr>
        <p:blipFill>
          <a:blip r:embed="rId2"/>
          <a:stretch/>
        </p:blipFill>
        <p:spPr>
          <a:xfrm>
            <a:off x="3169800" y="550800"/>
            <a:ext cx="2625120" cy="55411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Content Placeholder 4" descr=""/>
          <p:cNvPicPr/>
          <p:nvPr/>
        </p:nvPicPr>
        <p:blipFill>
          <a:blip r:embed="rId1"/>
          <a:stretch/>
        </p:blipFill>
        <p:spPr>
          <a:xfrm>
            <a:off x="312480" y="55080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6507360" y="899280"/>
            <a:ext cx="56376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Giảng viên thực hiện mở điểm danh cho lớp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Lớp đang trong quá trình điểm danh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Giáo viên hiển thị mã code dưới dạng mã QR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Sinh viên thực hiện quét mã QR để lây code điểm danh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027480" y="271080"/>
            <a:ext cx="601884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Giao diện điểm danh - Giáo viên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1" name="Content Placeholder 4" descr=""/>
          <p:cNvPicPr/>
          <p:nvPr/>
        </p:nvPicPr>
        <p:blipFill>
          <a:blip r:embed="rId2"/>
          <a:stretch/>
        </p:blipFill>
        <p:spPr>
          <a:xfrm>
            <a:off x="3126960" y="55080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22" name="Content Placeholder 4" descr=""/>
          <p:cNvPicPr/>
          <p:nvPr/>
        </p:nvPicPr>
        <p:blipFill>
          <a:blip r:embed="rId3"/>
          <a:stretch/>
        </p:blipFill>
        <p:spPr>
          <a:xfrm>
            <a:off x="339120" y="55080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23" name="Content Placeholder 4" descr=""/>
          <p:cNvPicPr/>
          <p:nvPr/>
        </p:nvPicPr>
        <p:blipFill>
          <a:blip r:embed="rId4"/>
          <a:stretch/>
        </p:blipFill>
        <p:spPr>
          <a:xfrm>
            <a:off x="3153600" y="550800"/>
            <a:ext cx="2625120" cy="55411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03920" y="36576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Giao diện điểm danh – Sinh viên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5" name="Content Placeholder 4" descr=""/>
          <p:cNvPicPr/>
          <p:nvPr/>
        </p:nvPicPr>
        <p:blipFill>
          <a:blip r:embed="rId1"/>
          <a:stretch/>
        </p:blipFill>
        <p:spPr>
          <a:xfrm>
            <a:off x="320040" y="107640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26" name="Content Placeholder 4" descr=""/>
          <p:cNvPicPr/>
          <p:nvPr/>
        </p:nvPicPr>
        <p:blipFill>
          <a:blip r:embed="rId2"/>
          <a:stretch/>
        </p:blipFill>
        <p:spPr>
          <a:xfrm rot="5400000">
            <a:off x="1691640" y="2477880"/>
            <a:ext cx="5541120" cy="273780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6294240" y="1076400"/>
            <a:ext cx="518832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Sinh viên chọn lớp điểm danh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Thực hiện quét mã QR trên điện thoại của giáo viên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Lấy tọa độ gps của sinh viên tại thời điểm điểm danh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Gửi thông tin điểm danh để kiểm tra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5760" y="27432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Giao diện điểm danh – Sinh viên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9" name="Content Placeholder 4" descr=""/>
          <p:cNvPicPr/>
          <p:nvPr/>
        </p:nvPicPr>
        <p:blipFill>
          <a:blip r:embed="rId1"/>
          <a:stretch/>
        </p:blipFill>
        <p:spPr>
          <a:xfrm>
            <a:off x="3500280" y="98496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6522840" y="1076400"/>
            <a:ext cx="55386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Sinh viên thực hiện quét mã QR trên điện thoại của giáo viên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Lấy tọa độ gps của sinh viên tại thời điểm điểm danh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1" name="Content Placeholder 4" descr=""/>
          <p:cNvPicPr/>
          <p:nvPr/>
        </p:nvPicPr>
        <p:blipFill>
          <a:blip r:embed="rId2"/>
          <a:stretch/>
        </p:blipFill>
        <p:spPr>
          <a:xfrm>
            <a:off x="587160" y="100116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6515280" y="3476520"/>
            <a:ext cx="518832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Điểm danh thành công khi mã QR khớp với mã giảng viên tạo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Tọa độ của sinh viên lúc điểm danh nằm trong vùng bán kính 20m so với tọa độ của giảng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Giảng viên thực hiện đóng điểm danh để kết thúc quá trình điểm danh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499800" y="550800"/>
            <a:ext cx="514152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Chức năng tạo lớp cho giảng viên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309360" y="1450080"/>
            <a:ext cx="4723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Cho phép giảng viên tạo lớp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5" name="Picture 1" descr=""/>
          <p:cNvPicPr/>
          <p:nvPr/>
        </p:nvPicPr>
        <p:blipFill>
          <a:blip r:embed="rId1"/>
          <a:stretch/>
        </p:blipFill>
        <p:spPr>
          <a:xfrm>
            <a:off x="601920" y="919440"/>
            <a:ext cx="2499480" cy="5277960"/>
          </a:xfrm>
          <a:prstGeom prst="rect">
            <a:avLst/>
          </a:prstGeom>
          <a:ln>
            <a:noFill/>
          </a:ln>
        </p:spPr>
      </p:pic>
      <p:pic>
        <p:nvPicPr>
          <p:cNvPr id="236" name="Picture 5" descr=""/>
          <p:cNvPicPr/>
          <p:nvPr/>
        </p:nvPicPr>
        <p:blipFill>
          <a:blip r:embed="rId2"/>
          <a:stretch/>
        </p:blipFill>
        <p:spPr>
          <a:xfrm>
            <a:off x="3359160" y="919440"/>
            <a:ext cx="2527920" cy="5277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176160" y="550800"/>
            <a:ext cx="57330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Chức năng tìm kiếm lớp, đăng ký lớp cho sinh viên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8" name="Content Placeholder 4" descr=""/>
          <p:cNvPicPr/>
          <p:nvPr/>
        </p:nvPicPr>
        <p:blipFill>
          <a:blip r:embed="rId1"/>
          <a:stretch/>
        </p:blipFill>
        <p:spPr>
          <a:xfrm>
            <a:off x="297360" y="55080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39" name="Picture 5" descr=""/>
          <p:cNvPicPr/>
          <p:nvPr/>
        </p:nvPicPr>
        <p:blipFill>
          <a:blip r:embed="rId2"/>
          <a:stretch/>
        </p:blipFill>
        <p:spPr>
          <a:xfrm>
            <a:off x="3223440" y="550800"/>
            <a:ext cx="2651760" cy="554112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6058080" y="2745000"/>
            <a:ext cx="51883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Sinh viên thực hiện đăng ký vào lớp học mong muốn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Content Placeholder 4" descr=""/>
          <p:cNvPicPr/>
          <p:nvPr/>
        </p:nvPicPr>
        <p:blipFill>
          <a:blip r:embed="rId1"/>
          <a:stretch/>
        </p:blipFill>
        <p:spPr>
          <a:xfrm>
            <a:off x="373320" y="100044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42" name="Content Placeholder 4" descr=""/>
          <p:cNvPicPr/>
          <p:nvPr/>
        </p:nvPicPr>
        <p:blipFill>
          <a:blip r:embed="rId2"/>
          <a:stretch/>
        </p:blipFill>
        <p:spPr>
          <a:xfrm>
            <a:off x="3309480" y="100044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43" name="Content Placeholder 4" descr=""/>
          <p:cNvPicPr/>
          <p:nvPr/>
        </p:nvPicPr>
        <p:blipFill>
          <a:blip r:embed="rId3"/>
          <a:stretch/>
        </p:blipFill>
        <p:spPr>
          <a:xfrm>
            <a:off x="6219000" y="1000440"/>
            <a:ext cx="2625120" cy="5541120"/>
          </a:xfrm>
          <a:prstGeom prst="rect">
            <a:avLst/>
          </a:prstGeom>
          <a:ln>
            <a:noFill/>
          </a:ln>
        </p:spPr>
      </p:pic>
      <p:pic>
        <p:nvPicPr>
          <p:cNvPr id="244" name="Content Placeholder 4" descr=""/>
          <p:cNvPicPr/>
          <p:nvPr/>
        </p:nvPicPr>
        <p:blipFill>
          <a:blip r:embed="rId4"/>
          <a:stretch/>
        </p:blipFill>
        <p:spPr>
          <a:xfrm>
            <a:off x="9128880" y="100044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373320" y="182160"/>
            <a:ext cx="1064412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Xem các danh sách lớp học, danh sách điểm danh của sinh viên</a:t>
            </a:r>
            <a:endParaRPr b="0" lang="en-US" sz="2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66" dur="indefinite" restart="never" nodeType="tmRoot">
          <p:childTnLst>
            <p:seq>
              <p:cTn id="267" dur="indefinite" nodeType="mainSeq">
                <p:childTnLst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176160" y="550800"/>
            <a:ext cx="573300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Chức năng xuất file csv danh sách điểm danh của lớp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058800" y="1828800"/>
            <a:ext cx="51883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Nhấn vào nút download ở góc phải màn hình “danh sách sinh viên “ để export file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Tên file = UITLog_MaMonHoc.csv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457200" y="420480"/>
            <a:ext cx="2615760" cy="552312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3291840" y="457200"/>
            <a:ext cx="2598480" cy="54864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9160" y="550800"/>
            <a:ext cx="8282160" cy="55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300" dur="indefinite" restart="never" nodeType="tmRoot">
          <p:childTnLst>
            <p:seq>
              <p:cTn id="3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359160" y="550800"/>
            <a:ext cx="82821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ỨNG DỤNG ĐIỂM DANH TRÊN ANDROID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1" name="Content Placeholder 4" descr=""/>
          <p:cNvPicPr/>
          <p:nvPr/>
        </p:nvPicPr>
        <p:blipFill>
          <a:blip r:embed="rId1"/>
          <a:stretch/>
        </p:blipFill>
        <p:spPr>
          <a:xfrm>
            <a:off x="243720" y="550800"/>
            <a:ext cx="2626560" cy="55443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3185280" y="1326960"/>
            <a:ext cx="70322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Mô tả ứng dụng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Các chức năng chính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Cho sinh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Đăng nhập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Xem danh sách lớp, thời khóa biểu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Tìm kiếm lớp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Đăng ký lớp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Điểm danh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Xem danh sách điểm danh của môn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Sửa thông tin cá nhân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359160" y="550800"/>
            <a:ext cx="82821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ỨNG DỤNG ĐIỂM DANH TRÊN ANDROID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243720" y="550800"/>
            <a:ext cx="2626560" cy="554436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3185280" y="1326960"/>
            <a:ext cx="703224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Mô tả ứng dụng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Các chức năng chính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Cho giáo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Đăng nhập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Xem danh sách lớp, thời khóa biểu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Tạo lớp học mới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Điểm danh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Xem danh sách điểm danh của môn học, danh sách sinh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Xem chi tiết điểm danh của sinh viên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+ Sửa thông tin cá nhân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359160" y="550800"/>
            <a:ext cx="82821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ỨNG DỤNG ĐIỂM DANH TRÊN ANDROID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7" name="Content Placeholder 4" descr=""/>
          <p:cNvPicPr/>
          <p:nvPr/>
        </p:nvPicPr>
        <p:blipFill>
          <a:blip r:embed="rId1"/>
          <a:stretch/>
        </p:blipFill>
        <p:spPr>
          <a:xfrm>
            <a:off x="243720" y="550800"/>
            <a:ext cx="2626560" cy="554436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3185280" y="1326960"/>
            <a:ext cx="70322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Hình thức điểm danh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Sử dụng định vị GPS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Sử dụng hình thức quét mã QR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Ứng dụng cài đặt thêm : Barcode Scanner , được yêu cầu cài đặt lần đầu tiên chạy ứng dụng.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Thiết bị được yêu cầu cho phép truy cập GPS để lấy vị trí khi điểm danh.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9160" y="550800"/>
            <a:ext cx="82821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ỨNG DỤNG ĐIỂM DANH TRÊN ANDROID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0" name="Content Placeholder 4" descr=""/>
          <p:cNvPicPr/>
          <p:nvPr/>
        </p:nvPicPr>
        <p:blipFill>
          <a:blip r:embed="rId1"/>
          <a:stretch/>
        </p:blipFill>
        <p:spPr>
          <a:xfrm>
            <a:off x="243720" y="550800"/>
            <a:ext cx="2626560" cy="554436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3185280" y="1326960"/>
            <a:ext cx="70322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Chức năng điểm danh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Giảng viên thực hiện điểm danh theo lớp đang dạy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Mở điểm danh cho lớp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Tạo mã QR và lấy địa chỉ gps của giảng viên.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Sinh viên thực hiện chọn lớp để điểm danh , quét mã QR và lấy địa chỉ gps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Sinh viên gửi thông tin điểm danh để kiểm tra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Điểm danh thành công khi mã QR khớp và tọa độ của sinh viên nằm trong vùng bán kính 20m so với tọa độ của giảng viên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- Giảng viên thực hiện kết thúc điểm danh cho buổi học.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Content Placeholder 4" descr=""/>
          <p:cNvPicPr/>
          <p:nvPr/>
        </p:nvPicPr>
        <p:blipFill>
          <a:blip r:embed="rId1"/>
          <a:stretch/>
        </p:blipFill>
        <p:spPr>
          <a:xfrm>
            <a:off x="243720" y="547560"/>
            <a:ext cx="2626560" cy="5544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359160" y="55080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Danh sách lớp học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359160" y="1585080"/>
            <a:ext cx="73764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Màn hình danh sách lớp hiển thị các lớp học sinh viên đã đăng ký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Gồm các thông tin :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Mã môn học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Tên môn học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Thời gian học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Tab All class : cho phép hiển thị các lớp học đang được mở khác.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ontent Placeholder 4" descr=""/>
          <p:cNvPicPr/>
          <p:nvPr/>
        </p:nvPicPr>
        <p:blipFill>
          <a:blip r:embed="rId1"/>
          <a:stretch/>
        </p:blipFill>
        <p:spPr>
          <a:xfrm>
            <a:off x="281880" y="55080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3359160" y="55080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Thông tin cá nhân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429000" y="1531800"/>
            <a:ext cx="7550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Hiển thị thông tin cá nhân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Cho phép cập nhật thông tin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ontent Placeholder 4" descr=""/>
          <p:cNvPicPr/>
          <p:nvPr/>
        </p:nvPicPr>
        <p:blipFill>
          <a:blip r:embed="rId1"/>
          <a:stretch/>
        </p:blipFill>
        <p:spPr>
          <a:xfrm>
            <a:off x="304920" y="550800"/>
            <a:ext cx="2625120" cy="554112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3359160" y="55080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Thông tin lớp học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429000" y="1531800"/>
            <a:ext cx="755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Hiển thị thông tin của môn học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Cho phép xem chi tiết điểm danh, số buổi đi học , số buổi vắng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59160" y="550800"/>
            <a:ext cx="828216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Walbaum Display"/>
                <a:ea typeface="DejaVu Sans"/>
              </a:rPr>
              <a:t>Chi tiết điểm danh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429000" y="1531800"/>
            <a:ext cx="755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Hiển thị số buổi đi học, số buổi vắng của sinh viên đối với lớp học đó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Content Placeholder 4" descr=""/>
          <p:cNvPicPr/>
          <p:nvPr/>
        </p:nvPicPr>
        <p:blipFill>
          <a:blip r:embed="rId1"/>
          <a:stretch/>
        </p:blipFill>
        <p:spPr>
          <a:xfrm>
            <a:off x="320040" y="550800"/>
            <a:ext cx="2625120" cy="55411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LibreOffice/6.0.7.3$Linux_X86_64 LibreOffice_project/00m0$Build-3</Application>
  <Words>497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2020-07-09T06:24:49Z</dcterms:created>
  <dc:creator>Trần Hưng Đạt</dc:creator>
  <dc:description/>
  <dc:language>en-US</dc:language>
  <cp:lastModifiedBy/>
  <dcterms:modified xsi:type="dcterms:W3CDTF">2020-07-10T22:12:20Z</dcterms:modified>
  <cp:revision>23</cp:revision>
  <dc:subject/>
  <dc:title>Báo cáo:  Phát triển ứng dụng trên thiết bị di động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