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9437FF"/>
    <a:srgbClr val="D883FF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 autoAdjust="0"/>
    <p:restoredTop sz="94660"/>
  </p:normalViewPr>
  <p:slideViewPr>
    <p:cSldViewPr snapToGrid="0">
      <p:cViewPr>
        <p:scale>
          <a:sx n="112" d="100"/>
          <a:sy n="112" d="100"/>
        </p:scale>
        <p:origin x="14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355F7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A4-6C4A-A4E0-BFC7F154AEE9}"/>
              </c:ext>
            </c:extLst>
          </c:dPt>
          <c:dPt>
            <c:idx val="1"/>
            <c:bubble3D val="0"/>
            <c:spPr>
              <a:solidFill>
                <a:srgbClr val="5697B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A4-6C4A-A4E0-BFC7F154AEE9}"/>
              </c:ext>
            </c:extLst>
          </c:dPt>
          <c:dPt>
            <c:idx val="2"/>
            <c:bubble3D val="0"/>
            <c:spPr>
              <a:solidFill>
                <a:srgbClr val="72A7C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A4-6C4A-A4E0-BFC7F154AEE9}"/>
              </c:ext>
            </c:extLst>
          </c:dPt>
          <c:dPt>
            <c:idx val="3"/>
            <c:bubble3D val="0"/>
            <c:spPr>
              <a:solidFill>
                <a:srgbClr val="91BAD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A4-6C4A-A4E0-BFC7F154AEE9}"/>
              </c:ext>
            </c:extLst>
          </c:dPt>
          <c:dPt>
            <c:idx val="4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A4-6C4A-A4E0-BFC7F154AEE9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AA4-6C4A-A4E0-BFC7F154A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2019. 12. 8.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61727" y="1687272"/>
            <a:ext cx="2859578" cy="2859578"/>
          </a:xfrm>
          <a:prstGeom prst="ellipse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53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95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119</a:t>
            </a:r>
          </a:p>
        </p:txBody>
      </p:sp>
      <p:sp>
        <p:nvSpPr>
          <p:cNvPr id="8" name="타원 7"/>
          <p:cNvSpPr/>
          <p:nvPr/>
        </p:nvSpPr>
        <p:spPr>
          <a:xfrm>
            <a:off x="6509937" y="1687272"/>
            <a:ext cx="2859578" cy="2859578"/>
          </a:xfrm>
          <a:prstGeom prst="ellipse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86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191</a:t>
            </a:r>
          </a:p>
        </p:txBody>
      </p:sp>
    </p:spTree>
    <p:extLst>
      <p:ext uri="{BB962C8B-B14F-4D97-AF65-F5344CB8AC3E}">
        <p14:creationId xmlns:p14="http://schemas.microsoft.com/office/powerpoint/2010/main" val="176372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2957" y="32496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5000"/>
                </a:schemeClr>
              </a:gs>
              <a:gs pos="99000">
                <a:srgbClr val="92D050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7" y="620257"/>
            <a:ext cx="11136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Design of Human Interface Game Software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73120"/>
              </p:ext>
            </p:extLst>
          </p:nvPr>
        </p:nvGraphicFramePr>
        <p:xfrm>
          <a:off x="1620502" y="5755511"/>
          <a:ext cx="8875165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" panose="020B0800000000000000" pitchFamily="34" charset="-128"/>
                          <a:ea typeface="Noto Sans CJK KR" panose="020B0800000000000000" pitchFamily="34" charset="-128"/>
                        </a:rPr>
                        <a:t>Team 24</a:t>
                      </a:r>
                      <a:endParaRPr lang="ko-KR" altLang="en-US" sz="1600" b="0" dirty="0">
                        <a:latin typeface="Noto Sans CJK KR" panose="020B0800000000000000" pitchFamily="34" charset="-128"/>
                        <a:ea typeface="Noto Sans CJK KR" panose="020B0800000000000000" pitchFamily="34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Noto Sans CJK KR" panose="020B0800000000000000" pitchFamily="34" charset="-128"/>
                          <a:ea typeface="Noto Sans CJK KR" panose="020B0800000000000000" pitchFamily="34" charset="-128"/>
                        </a:rPr>
                        <a:t>신해인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Noto Sans CJK KR" panose="020B0800000000000000" pitchFamily="34" charset="-128"/>
                          <a:ea typeface="Noto Sans CJK KR" panose="020B0800000000000000" pitchFamily="34" charset="-128"/>
                        </a:rPr>
                        <a:t>양지우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Noto Sans CJK KR" panose="020B0800000000000000" pitchFamily="34" charset="-128"/>
                          <a:ea typeface="Noto Sans CJK KR" panose="020B0800000000000000" pitchFamily="34" charset="-128"/>
                        </a:rPr>
                        <a:t>이유경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Noto Sans CJK KR" panose="020B0800000000000000" pitchFamily="34" charset="-128"/>
                          <a:ea typeface="Noto Sans CJK KR" panose="020B0800000000000000" pitchFamily="34" charset="-128"/>
                        </a:rPr>
                        <a:t>홍태하</a:t>
                      </a:r>
                      <a:endParaRPr lang="ko-KR" altLang="en-US" sz="1600" b="0" dirty="0">
                        <a:latin typeface="Noto Sans CJK KR" panose="020B0800000000000000" pitchFamily="34" charset="-128"/>
                        <a:ea typeface="Noto Sans CJK KR" panose="020B08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3">
            <a:extLst>
              <a:ext uri="{FF2B5EF4-FFF2-40B4-BE49-F238E27FC236}">
                <a16:creationId xmlns:a16="http://schemas.microsoft.com/office/drawing/2014/main" id="{8C3336B2-D5E7-984F-828B-308D2F9ECF30}"/>
              </a:ext>
            </a:extLst>
          </p:cNvPr>
          <p:cNvSpPr/>
          <p:nvPr/>
        </p:nvSpPr>
        <p:spPr>
          <a:xfrm>
            <a:off x="-322957" y="32496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5000"/>
                </a:schemeClr>
              </a:gs>
              <a:gs pos="99000">
                <a:srgbClr val="92D050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2958" y="1776138"/>
            <a:ext cx="6495286" cy="2517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2350" y="1836436"/>
            <a:ext cx="3694381" cy="12588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72592" y="1184299"/>
            <a:ext cx="3909889" cy="50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Introduction of Game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22958" y="2828594"/>
            <a:ext cx="6495286" cy="2517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99087" y="2888893"/>
            <a:ext cx="4284270" cy="12588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22958" y="3881051"/>
            <a:ext cx="6495286" cy="2517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045419" y="3941350"/>
            <a:ext cx="2631312" cy="12588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22958" y="4933508"/>
            <a:ext cx="6495286" cy="2517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46972" y="4993806"/>
            <a:ext cx="4535509" cy="12588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958" y="5985965"/>
            <a:ext cx="6495286" cy="2517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82480" y="6046263"/>
            <a:ext cx="3592711" cy="12588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4">
            <a:extLst>
              <a:ext uri="{FF2B5EF4-FFF2-40B4-BE49-F238E27FC236}">
                <a16:creationId xmlns:a16="http://schemas.microsoft.com/office/drawing/2014/main" id="{542BBF7E-CBA7-064F-8BED-178EA96166E9}"/>
              </a:ext>
            </a:extLst>
          </p:cNvPr>
          <p:cNvSpPr/>
          <p:nvPr/>
        </p:nvSpPr>
        <p:spPr>
          <a:xfrm>
            <a:off x="322957" y="620257"/>
            <a:ext cx="11136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Contents</a:t>
            </a:r>
          </a:p>
        </p:txBody>
      </p:sp>
      <p:sp>
        <p:nvSpPr>
          <p:cNvPr id="39" name="직사각형 36">
            <a:extLst>
              <a:ext uri="{FF2B5EF4-FFF2-40B4-BE49-F238E27FC236}">
                <a16:creationId xmlns:a16="http://schemas.microsoft.com/office/drawing/2014/main" id="{595D580A-FFCE-9D4C-9A19-66C2C80D3E5D}"/>
              </a:ext>
            </a:extLst>
          </p:cNvPr>
          <p:cNvSpPr/>
          <p:nvPr/>
        </p:nvSpPr>
        <p:spPr>
          <a:xfrm>
            <a:off x="2773468" y="2231313"/>
            <a:ext cx="3909889" cy="50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Production Background</a:t>
            </a:r>
          </a:p>
        </p:txBody>
      </p:sp>
      <p:sp>
        <p:nvSpPr>
          <p:cNvPr id="41" name="직사각형 36">
            <a:extLst>
              <a:ext uri="{FF2B5EF4-FFF2-40B4-BE49-F238E27FC236}">
                <a16:creationId xmlns:a16="http://schemas.microsoft.com/office/drawing/2014/main" id="{606058C5-8AA7-0C4D-8EC0-B3657364E970}"/>
              </a:ext>
            </a:extLst>
          </p:cNvPr>
          <p:cNvSpPr/>
          <p:nvPr/>
        </p:nvSpPr>
        <p:spPr>
          <a:xfrm>
            <a:off x="2766842" y="3288442"/>
            <a:ext cx="3909889" cy="50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Target Users</a:t>
            </a:r>
          </a:p>
        </p:txBody>
      </p:sp>
      <p:sp>
        <p:nvSpPr>
          <p:cNvPr id="42" name="직사각형 36">
            <a:extLst>
              <a:ext uri="{FF2B5EF4-FFF2-40B4-BE49-F238E27FC236}">
                <a16:creationId xmlns:a16="http://schemas.microsoft.com/office/drawing/2014/main" id="{582EF194-0BF9-5A42-BF4D-54A23C082052}"/>
              </a:ext>
            </a:extLst>
          </p:cNvPr>
          <p:cNvSpPr/>
          <p:nvPr/>
        </p:nvSpPr>
        <p:spPr>
          <a:xfrm>
            <a:off x="2765303" y="4340898"/>
            <a:ext cx="3909889" cy="50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Explanation of Each System</a:t>
            </a:r>
          </a:p>
        </p:txBody>
      </p:sp>
      <p:sp>
        <p:nvSpPr>
          <p:cNvPr id="43" name="직사각형 36">
            <a:extLst>
              <a:ext uri="{FF2B5EF4-FFF2-40B4-BE49-F238E27FC236}">
                <a16:creationId xmlns:a16="http://schemas.microsoft.com/office/drawing/2014/main" id="{911DE170-D287-2D45-9A9E-BF057B36AB67}"/>
              </a:ext>
            </a:extLst>
          </p:cNvPr>
          <p:cNvSpPr/>
          <p:nvPr/>
        </p:nvSpPr>
        <p:spPr>
          <a:xfrm>
            <a:off x="2765302" y="5388947"/>
            <a:ext cx="3909889" cy="50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Design &amp; Interface</a:t>
            </a:r>
          </a:p>
        </p:txBody>
      </p:sp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5FEC3A-1D0E-D341-A7F4-F7061F62F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75" y="1234245"/>
            <a:ext cx="2827455" cy="51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3">
            <a:extLst>
              <a:ext uri="{FF2B5EF4-FFF2-40B4-BE49-F238E27FC236}">
                <a16:creationId xmlns:a16="http://schemas.microsoft.com/office/drawing/2014/main" id="{44E7F2CB-AFED-5F43-85B5-75C2CD29B179}"/>
              </a:ext>
            </a:extLst>
          </p:cNvPr>
          <p:cNvSpPr/>
          <p:nvPr/>
        </p:nvSpPr>
        <p:spPr>
          <a:xfrm>
            <a:off x="-322957" y="32496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5000"/>
                </a:schemeClr>
              </a:gs>
              <a:gs pos="99000">
                <a:srgbClr val="92D050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40B7DF3-ABEB-E248-93EE-4D6344803AE1}"/>
              </a:ext>
            </a:extLst>
          </p:cNvPr>
          <p:cNvSpPr/>
          <p:nvPr/>
        </p:nvSpPr>
        <p:spPr>
          <a:xfrm rot="7639712">
            <a:off x="10907586" y="1247678"/>
            <a:ext cx="1840230" cy="1325880"/>
          </a:xfrm>
          <a:prstGeom prst="arc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3F78A65-156C-294F-AD85-6ACC5635BD8C}"/>
              </a:ext>
            </a:extLst>
          </p:cNvPr>
          <p:cNvSpPr/>
          <p:nvPr/>
        </p:nvSpPr>
        <p:spPr>
          <a:xfrm rot="7639712">
            <a:off x="-1038340" y="1704667"/>
            <a:ext cx="1840230" cy="1325880"/>
          </a:xfrm>
          <a:prstGeom prst="arc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9B2980-9EE3-6743-8666-46C3608C7269}"/>
              </a:ext>
            </a:extLst>
          </p:cNvPr>
          <p:cNvSpPr/>
          <p:nvPr/>
        </p:nvSpPr>
        <p:spPr>
          <a:xfrm rot="6239861">
            <a:off x="5269745" y="1546057"/>
            <a:ext cx="1840230" cy="1325880"/>
          </a:xfrm>
          <a:prstGeom prst="arc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6CED97C0-B048-EB4B-AC37-D38D3E811428}"/>
              </a:ext>
            </a:extLst>
          </p:cNvPr>
          <p:cNvSpPr/>
          <p:nvPr/>
        </p:nvSpPr>
        <p:spPr>
          <a:xfrm rot="21329624">
            <a:off x="7633244" y="943611"/>
            <a:ext cx="1840230" cy="1325880"/>
          </a:xfrm>
          <a:prstGeom prst="arc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C1C0A-8551-6E43-98B8-3B8ACD172582}"/>
              </a:ext>
            </a:extLst>
          </p:cNvPr>
          <p:cNvSpPr/>
          <p:nvPr/>
        </p:nvSpPr>
        <p:spPr>
          <a:xfrm>
            <a:off x="2127885" y="1535088"/>
            <a:ext cx="1840230" cy="1325880"/>
          </a:xfrm>
          <a:prstGeom prst="arc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4">
            <a:extLst>
              <a:ext uri="{FF2B5EF4-FFF2-40B4-BE49-F238E27FC236}">
                <a16:creationId xmlns:a16="http://schemas.microsoft.com/office/drawing/2014/main" id="{5E277490-5F88-B848-9BCD-38D10CFF9270}"/>
              </a:ext>
            </a:extLst>
          </p:cNvPr>
          <p:cNvSpPr/>
          <p:nvPr/>
        </p:nvSpPr>
        <p:spPr>
          <a:xfrm>
            <a:off x="322957" y="620257"/>
            <a:ext cx="11136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Introduction of Game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B4D208-AB83-1B4F-B099-2C0183F7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76951">
            <a:off x="284866" y="1597398"/>
            <a:ext cx="3003712" cy="1685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B0021-048B-A04B-9B15-744FE297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5444">
            <a:off x="3206017" y="1851704"/>
            <a:ext cx="2858561" cy="1585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2A5CD9-4724-9E40-B819-7779B4E3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9134">
            <a:off x="5851116" y="926985"/>
            <a:ext cx="2800541" cy="1567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894E1-F99D-7A4D-84F6-719F218AD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91624" flipH="1">
            <a:off x="8489537" y="1517644"/>
            <a:ext cx="2961390" cy="1667658"/>
          </a:xfrm>
          <a:prstGeom prst="rect">
            <a:avLst/>
          </a:prstGeom>
        </p:spPr>
      </p:pic>
      <p:grpSp>
        <p:nvGrpSpPr>
          <p:cNvPr id="35" name="그룹 69">
            <a:extLst>
              <a:ext uri="{FF2B5EF4-FFF2-40B4-BE49-F238E27FC236}">
                <a16:creationId xmlns:a16="http://schemas.microsoft.com/office/drawing/2014/main" id="{EEFC2A92-F7FC-7847-BE6F-A68B61DADB3D}"/>
              </a:ext>
            </a:extLst>
          </p:cNvPr>
          <p:cNvGrpSpPr/>
          <p:nvPr/>
        </p:nvGrpSpPr>
        <p:grpSpPr>
          <a:xfrm>
            <a:off x="1156817" y="3714427"/>
            <a:ext cx="9878367" cy="2820001"/>
            <a:chOff x="1300234" y="4253969"/>
            <a:chExt cx="5979294" cy="74824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양쪽 모서리가 둥근 사각형 70">
              <a:extLst>
                <a:ext uri="{FF2B5EF4-FFF2-40B4-BE49-F238E27FC236}">
                  <a16:creationId xmlns:a16="http://schemas.microsoft.com/office/drawing/2014/main" id="{E37ECBED-3FFA-6D42-A78C-C158345A5634}"/>
                </a:ext>
              </a:extLst>
            </p:cNvPr>
            <p:cNvSpPr/>
            <p:nvPr/>
          </p:nvSpPr>
          <p:spPr>
            <a:xfrm>
              <a:off x="1300234" y="4253969"/>
              <a:ext cx="5979294" cy="131182"/>
            </a:xfrm>
            <a:prstGeom prst="round2SameRect">
              <a:avLst>
                <a:gd name="adj1" fmla="val 13667"/>
                <a:gd name="adj2" fmla="val 0"/>
              </a:avLst>
            </a:prstGeom>
            <a:pattFill prst="pct90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400" b="1" kern="0" dirty="0">
                  <a:solidFill>
                    <a:prstClr val="white"/>
                  </a:solidFill>
                  <a:latin typeface="Noto Sans CJK KR" panose="020B0800000000000000" pitchFamily="34" charset="-128"/>
                  <a:ea typeface="Noto Sans CJK KR" panose="020B0800000000000000" pitchFamily="34" charset="-128"/>
                </a:rPr>
                <a:t>Synopsis</a:t>
              </a:r>
            </a:p>
          </p:txBody>
        </p:sp>
        <p:sp>
          <p:nvSpPr>
            <p:cNvPr id="37" name="양쪽 모서리가 둥근 사각형 71">
              <a:extLst>
                <a:ext uri="{FF2B5EF4-FFF2-40B4-BE49-F238E27FC236}">
                  <a16:creationId xmlns:a16="http://schemas.microsoft.com/office/drawing/2014/main" id="{2412D8A4-D26C-F04F-B253-4D103150966C}"/>
                </a:ext>
              </a:extLst>
            </p:cNvPr>
            <p:cNvSpPr/>
            <p:nvPr/>
          </p:nvSpPr>
          <p:spPr>
            <a:xfrm>
              <a:off x="1300234" y="4385151"/>
              <a:ext cx="5979294" cy="617063"/>
            </a:xfrm>
            <a:prstGeom prst="round2SameRect">
              <a:avLst>
                <a:gd name="adj1" fmla="val 0"/>
                <a:gd name="adj2" fmla="val 15485"/>
              </a:avLst>
            </a:prstGeom>
            <a:pattFill prst="pct90">
              <a:fgClr>
                <a:srgbClr val="92D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100" kern="0" dirty="0">
                  <a:solidFill>
                    <a:prstClr val="white"/>
                  </a:solidFill>
                </a:rPr>
                <a:t>Enjoy your stylish business and campus life with BIZCAM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81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3">
            <a:extLst>
              <a:ext uri="{FF2B5EF4-FFF2-40B4-BE49-F238E27FC236}">
                <a16:creationId xmlns:a16="http://schemas.microsoft.com/office/drawing/2014/main" id="{44E7F2CB-AFED-5F43-85B5-75C2CD29B179}"/>
              </a:ext>
            </a:extLst>
          </p:cNvPr>
          <p:cNvSpPr/>
          <p:nvPr/>
        </p:nvSpPr>
        <p:spPr>
          <a:xfrm>
            <a:off x="-322957" y="32496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5000"/>
                </a:schemeClr>
              </a:gs>
              <a:gs pos="99000">
                <a:srgbClr val="92D050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4">
            <a:extLst>
              <a:ext uri="{FF2B5EF4-FFF2-40B4-BE49-F238E27FC236}">
                <a16:creationId xmlns:a16="http://schemas.microsoft.com/office/drawing/2014/main" id="{5E277490-5F88-B848-9BCD-38D10CFF9270}"/>
              </a:ext>
            </a:extLst>
          </p:cNvPr>
          <p:cNvSpPr/>
          <p:nvPr/>
        </p:nvSpPr>
        <p:spPr>
          <a:xfrm>
            <a:off x="322957" y="620257"/>
            <a:ext cx="11136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Noto Sans CJK KR" panose="020B0800000000000000" pitchFamily="34" charset="-128"/>
                <a:ea typeface="Noto Sans CJK KR" panose="020B0800000000000000" pitchFamily="34" charset="-128"/>
              </a:rPr>
              <a:t>Production Background</a:t>
            </a:r>
          </a:p>
        </p:txBody>
      </p:sp>
    </p:spTree>
    <p:extLst>
      <p:ext uri="{BB962C8B-B14F-4D97-AF65-F5344CB8AC3E}">
        <p14:creationId xmlns:p14="http://schemas.microsoft.com/office/powerpoint/2010/main" val="36670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/>
          <p:cNvGraphicFramePr/>
          <p:nvPr/>
        </p:nvGraphicFramePr>
        <p:xfrm>
          <a:off x="-108802" y="177377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88441" y="340980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9" name="설명선 2(테두리 없음) 68"/>
          <p:cNvSpPr/>
          <p:nvPr/>
        </p:nvSpPr>
        <p:spPr>
          <a:xfrm flipH="1">
            <a:off x="34262" y="2269209"/>
            <a:ext cx="981943" cy="358049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kern="0" dirty="0">
                <a:solidFill>
                  <a:srgbClr val="FF3300"/>
                </a:solidFill>
              </a:rPr>
              <a:t>Check Point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5556129" y="4941029"/>
            <a:ext cx="6356666" cy="747877"/>
            <a:chOff x="1300234" y="4253969"/>
            <a:chExt cx="5979294" cy="7478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1" name="양쪽 모서리가 둥근 사각형 70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72" name="양쪽 모서리가 둥근 사각형 71"/>
            <p:cNvSpPr/>
            <p:nvPr/>
          </p:nvSpPr>
          <p:spPr>
            <a:xfrm>
              <a:off x="1300234" y="4544646"/>
              <a:ext cx="5979294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100" kern="0" dirty="0">
                  <a:solidFill>
                    <a:prstClr val="white"/>
                  </a:solidFill>
                </a:rPr>
                <a:t>Enjoy your stylish business and campus life with BIZCAM </a:t>
              </a:r>
            </a:p>
          </p:txBody>
        </p:sp>
      </p:grpSp>
      <p:sp>
        <p:nvSpPr>
          <p:cNvPr id="75" name="원호 74"/>
          <p:cNvSpPr/>
          <p:nvPr/>
        </p:nvSpPr>
        <p:spPr>
          <a:xfrm>
            <a:off x="5693722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660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51813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355F77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355F77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355F77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355F77"/>
              </a:solidFill>
              <a:cs typeface="Aharoni" panose="02010803020104030203" pitchFamily="2" charset="-79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4344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원호 86"/>
          <p:cNvSpPr/>
          <p:nvPr/>
        </p:nvSpPr>
        <p:spPr>
          <a:xfrm>
            <a:off x="7950233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660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108324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355F77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355F77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355F77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355F77"/>
              </a:solidFill>
              <a:cs typeface="Aharoni" panose="02010803020104030203" pitchFamily="2" charset="-79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670855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원호 89"/>
          <p:cNvSpPr/>
          <p:nvPr/>
        </p:nvSpPr>
        <p:spPr>
          <a:xfrm>
            <a:off x="10206744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660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364835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355F77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355F77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355F77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355F77"/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27366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78409" y="1601603"/>
          <a:ext cx="10665096" cy="362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55F7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55F7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35429" y="5605363"/>
            <a:ext cx="9008076" cy="888541"/>
          </a:xfrm>
          <a:prstGeom prst="rect">
            <a:avLst/>
          </a:prstGeom>
          <a:solidFill>
            <a:srgbClr val="91BAD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0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b="1" dirty="0">
                <a:solidFill>
                  <a:prstClr val="white"/>
                </a:solidFill>
              </a:rPr>
              <a:t> 대한 내용을 적어요</a:t>
            </a:r>
            <a:r>
              <a:rPr lang="en-US" altLang="ko-KR" sz="1000" b="1" dirty="0">
                <a:solidFill>
                  <a:prstClr val="white"/>
                </a:solidFill>
              </a:rPr>
              <a:t> </a:t>
            </a: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8409" y="5605362"/>
            <a:ext cx="1657020" cy="888541"/>
          </a:xfrm>
          <a:prstGeom prst="rect">
            <a:avLst/>
          </a:prstGeom>
          <a:solidFill>
            <a:srgbClr val="366078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</p:spTree>
    <p:extLst>
      <p:ext uri="{BB962C8B-B14F-4D97-AF65-F5344CB8AC3E}">
        <p14:creationId xmlns:p14="http://schemas.microsoft.com/office/powerpoint/2010/main" val="241211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20049" y="1778374"/>
            <a:ext cx="2501152" cy="2501152"/>
            <a:chOff x="8966948" y="1450040"/>
            <a:chExt cx="2501152" cy="2501152"/>
          </a:xfrm>
        </p:grpSpPr>
        <p:sp>
          <p:nvSpPr>
            <p:cNvPr id="7" name="도넛 6"/>
            <p:cNvSpPr/>
            <p:nvPr/>
          </p:nvSpPr>
          <p:spPr>
            <a:xfrm>
              <a:off x="9841007" y="2324099"/>
              <a:ext cx="753035" cy="753035"/>
            </a:xfrm>
            <a:prstGeom prst="donu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도넛 7"/>
            <p:cNvSpPr/>
            <p:nvPr/>
          </p:nvSpPr>
          <p:spPr>
            <a:xfrm>
              <a:off x="9386048" y="1869140"/>
              <a:ext cx="1662953" cy="1662953"/>
            </a:xfrm>
            <a:prstGeom prst="donut">
              <a:avLst>
                <a:gd name="adj" fmla="val 13542"/>
              </a:avLst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도넛 8"/>
            <p:cNvSpPr/>
            <p:nvPr/>
          </p:nvSpPr>
          <p:spPr>
            <a:xfrm>
              <a:off x="8966948" y="1450040"/>
              <a:ext cx="2501152" cy="2501152"/>
            </a:xfrm>
            <a:prstGeom prst="donut">
              <a:avLst>
                <a:gd name="adj" fmla="val 7547"/>
              </a:avLst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127877" y="2608282"/>
              <a:ext cx="179293" cy="1792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원호 10"/>
          <p:cNvSpPr/>
          <p:nvPr/>
        </p:nvSpPr>
        <p:spPr>
          <a:xfrm>
            <a:off x="2274425" y="381000"/>
            <a:ext cx="5295900" cy="5295900"/>
          </a:xfrm>
          <a:prstGeom prst="arc">
            <a:avLst>
              <a:gd name="adj1" fmla="val 3897650"/>
              <a:gd name="adj2" fmla="val 9491915"/>
            </a:avLst>
          </a:prstGeom>
          <a:ln w="704850">
            <a:solidFill>
              <a:srgbClr val="91BAD1"/>
            </a:solidFill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rgbClr val="91BAD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2483975" y="266700"/>
            <a:ext cx="5295900" cy="5295900"/>
          </a:xfrm>
          <a:prstGeom prst="arc">
            <a:avLst>
              <a:gd name="adj1" fmla="val 1897241"/>
              <a:gd name="adj2" fmla="val 3961466"/>
            </a:avLst>
          </a:prstGeom>
          <a:ln w="704850">
            <a:solidFill>
              <a:srgbClr val="5697BF"/>
            </a:solidFill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rgbClr val="5697BF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07587" y="340328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27176" y="1155126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868181" y="4563709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471128" y="2641312"/>
            <a:ext cx="0" cy="18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>
            <a:off x="7128799" y="3028950"/>
            <a:ext cx="5276850" cy="5295900"/>
          </a:xfrm>
          <a:prstGeom prst="arc">
            <a:avLst>
              <a:gd name="adj1" fmla="val 12806578"/>
              <a:gd name="adj2" fmla="val 16294165"/>
            </a:avLst>
          </a:prstGeom>
          <a:ln w="704850">
            <a:solidFill>
              <a:srgbClr val="366078"/>
            </a:solidFill>
            <a:tailEnd type="triangle" w="sm" len="sm"/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chemeClr val="accent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5883" y="1862393"/>
            <a:ext cx="2365372" cy="1336203"/>
            <a:chOff x="1300234" y="4253969"/>
            <a:chExt cx="5979294" cy="13362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양쪽 모서리가 둥근 사각형 23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START</a:t>
              </a:r>
            </a:p>
          </p:txBody>
        </p:sp>
        <p:sp>
          <p:nvSpPr>
            <p:cNvPr id="25" name="사각형 설명선 24"/>
            <p:cNvSpPr/>
            <p:nvPr/>
          </p:nvSpPr>
          <p:spPr>
            <a:xfrm>
              <a:off x="1300234" y="4544645"/>
              <a:ext cx="5979294" cy="1045527"/>
            </a:xfrm>
            <a:prstGeom prst="wedgeRectCallout">
              <a:avLst>
                <a:gd name="adj1" fmla="val 34440"/>
                <a:gd name="adj2" fmla="val 116833"/>
              </a:avLst>
            </a:prstGeom>
            <a:solidFill>
              <a:srgbClr val="2C3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100" kern="0" dirty="0">
                  <a:solidFill>
                    <a:prstClr val="white"/>
                  </a:solidFill>
                </a:rPr>
                <a:t>Enjoy your stylish business and campus life with BIZCAM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7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0311" y="1845490"/>
            <a:ext cx="5453289" cy="1079574"/>
            <a:chOff x="591911" y="1845489"/>
            <a:chExt cx="6202590" cy="1227911"/>
          </a:xfrm>
        </p:grpSpPr>
        <p:sp>
          <p:nvSpPr>
            <p:cNvPr id="18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202589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4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 A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stylish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business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and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campus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life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BIZCAM </a:t>
              </a:r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01800" y="3216466"/>
          <a:ext cx="3746500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63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17297" y="3011407"/>
            <a:ext cx="853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55F77"/>
                </a:solidFill>
              </a:rPr>
              <a:t>80</a:t>
            </a:r>
            <a:r>
              <a:rPr lang="en-US" altLang="ko-KR" sz="1600" b="1" dirty="0">
                <a:solidFill>
                  <a:srgbClr val="355F77"/>
                </a:solidFill>
              </a:rPr>
              <a:t>%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490311" y="4360090"/>
            <a:ext cx="5453289" cy="1079574"/>
            <a:chOff x="591911" y="1845489"/>
            <a:chExt cx="6202590" cy="1227911"/>
          </a:xfrm>
        </p:grpSpPr>
        <p:sp>
          <p:nvSpPr>
            <p:cNvPr id="64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202589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4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 A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stylish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business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and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campus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life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BIZCAM </a:t>
              </a:r>
            </a:p>
          </p:txBody>
        </p:sp>
        <p:sp>
          <p:nvSpPr>
            <p:cNvPr id="65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701800" y="5731066"/>
          <a:ext cx="3746500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63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17297" y="5526007"/>
            <a:ext cx="853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55F77"/>
                </a:solidFill>
              </a:rPr>
              <a:t>20</a:t>
            </a:r>
            <a:r>
              <a:rPr lang="en-US" altLang="ko-KR" sz="1600" b="1" dirty="0">
                <a:solidFill>
                  <a:srgbClr val="355F77"/>
                </a:solidFill>
              </a:rPr>
              <a:t>%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6383111" y="1845490"/>
            <a:ext cx="5453289" cy="1079574"/>
            <a:chOff x="591911" y="1845489"/>
            <a:chExt cx="6202590" cy="1227911"/>
          </a:xfrm>
        </p:grpSpPr>
        <p:sp>
          <p:nvSpPr>
            <p:cNvPr id="70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202589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4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 A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stylish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business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and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campus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life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BIZCAM </a:t>
              </a:r>
            </a:p>
          </p:txBody>
        </p:sp>
        <p:sp>
          <p:nvSpPr>
            <p:cNvPr id="71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7594600" y="3216466"/>
          <a:ext cx="3746500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63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6510097" y="3011407"/>
            <a:ext cx="853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55F77"/>
                </a:solidFill>
              </a:rPr>
              <a:t>80</a:t>
            </a:r>
            <a:r>
              <a:rPr lang="en-US" altLang="ko-KR" sz="1600" b="1" dirty="0">
                <a:solidFill>
                  <a:srgbClr val="355F77"/>
                </a:solidFill>
              </a:rPr>
              <a:t>%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6383111" y="4360090"/>
            <a:ext cx="5453289" cy="1079574"/>
            <a:chOff x="591911" y="1845489"/>
            <a:chExt cx="6202590" cy="1227911"/>
          </a:xfrm>
        </p:grpSpPr>
        <p:sp>
          <p:nvSpPr>
            <p:cNvPr id="76" name="사각형: 둥근 모서리 13">
              <a:extLst>
                <a:ext uri="{FF2B5EF4-FFF2-40B4-BE49-F238E27FC236}">
                  <a16:creationId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202589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4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 A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stylish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business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and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campus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life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BIZCAM </a:t>
              </a:r>
            </a:p>
          </p:txBody>
        </p:sp>
        <p:sp>
          <p:nvSpPr>
            <p:cNvPr id="77" name="자유형: 도형 16">
              <a:extLst>
                <a:ext uri="{FF2B5EF4-FFF2-40B4-BE49-F238E27FC236}">
                  <a16:creationId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7594600" y="5731066"/>
          <a:ext cx="3746500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63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510097" y="5526007"/>
            <a:ext cx="853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55F77"/>
                </a:solidFill>
              </a:rPr>
              <a:t>50</a:t>
            </a:r>
            <a:r>
              <a:rPr lang="en-US" altLang="ko-KR" sz="1600" b="1" dirty="0">
                <a:solidFill>
                  <a:srgbClr val="355F77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38186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410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Noto Sans CJK KR</vt:lpstr>
      <vt:lpstr>Arial</vt:lpstr>
      <vt:lpstr>1_Office 테마</vt:lpstr>
      <vt:lpstr>2_Office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유경</cp:lastModifiedBy>
  <cp:revision>13</cp:revision>
  <dcterms:created xsi:type="dcterms:W3CDTF">2019-08-21T03:19:36Z</dcterms:created>
  <dcterms:modified xsi:type="dcterms:W3CDTF">2019-12-08T10:10:02Z</dcterms:modified>
</cp:coreProperties>
</file>