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0505" y="179070"/>
            <a:ext cx="98209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This is a pytorch starter-kit for kaggle "Carvana Image Masking Challenge" </a:t>
            </a:r>
            <a:endParaRPr lang="x-none" altLang="en-SG" b="1"/>
          </a:p>
        </p:txBody>
      </p:sp>
      <p:sp>
        <p:nvSpPr>
          <p:cNvPr id="3" name="TextBox 2"/>
          <p:cNvSpPr txBox="1"/>
          <p:nvPr/>
        </p:nvSpPr>
        <p:spPr>
          <a:xfrm>
            <a:off x="323215" y="470535"/>
            <a:ext cx="11232515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000"/>
              <a:t>https://www.kaggle.com/c/carvana-image-masking-challenge</a:t>
            </a:r>
            <a:endParaRPr lang="en-SG" altLang="en-US" sz="1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880110"/>
            <a:ext cx="871410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505" y="3383915"/>
            <a:ext cx="98209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1. dataset setup</a:t>
            </a:r>
            <a:endParaRPr lang="x-none" altLang="en-SG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3820795"/>
            <a:ext cx="2938780" cy="2533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4260" y="3481705"/>
            <a:ext cx="1963420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data dir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0" y="4316095"/>
            <a:ext cx="5142230" cy="1991995"/>
          </a:xfrm>
          <a:prstGeom prst="rect">
            <a:avLst/>
          </a:prstGeom>
        </p:spPr>
      </p:pic>
      <p:cxnSp>
        <p:nvCxnSpPr>
          <p:cNvPr id="9" name="Straight Connector 8"/>
          <p:cNvCxnSpPr>
            <a:endCxn id="7" idx="1"/>
          </p:cNvCxnSpPr>
          <p:nvPr/>
        </p:nvCxnSpPr>
        <p:spPr>
          <a:xfrm flipV="1">
            <a:off x="2849880" y="3639185"/>
            <a:ext cx="754380" cy="250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383405" y="3675380"/>
            <a:ext cx="3325495" cy="16402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70" y="5485765"/>
            <a:ext cx="1132205" cy="9588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195195" y="4867275"/>
            <a:ext cx="1426210" cy="770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0740" y="6449695"/>
            <a:ext cx="4293870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image are resized to 128x128 for fast experiments</a:t>
            </a:r>
            <a:endParaRPr lang="x-none" altLang="en-SG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78105" y="102870"/>
            <a:ext cx="982091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2. software implementation </a:t>
            </a:r>
            <a:endParaRPr lang="x-none" altLang="en-SG" b="1"/>
          </a:p>
        </p:txBody>
      </p:sp>
      <p:sp>
        <p:nvSpPr>
          <p:cNvPr id="2" name="TextBox 1"/>
          <p:cNvSpPr txBox="1"/>
          <p:nvPr/>
        </p:nvSpPr>
        <p:spPr>
          <a:xfrm>
            <a:off x="490855" y="471170"/>
            <a:ext cx="22377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2.1. network</a:t>
            </a:r>
            <a:endParaRPr lang="x-none" altLang="en-SG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585" y="1089025"/>
            <a:ext cx="3596640" cy="2273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4215" y="810895"/>
            <a:ext cx="537908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my_ubet.py : customised unet for segmentation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540" y="3437890"/>
            <a:ext cx="22377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2.2. training</a:t>
            </a:r>
            <a:endParaRPr lang="x-none" altLang="en-SG" b="1"/>
          </a:p>
        </p:txBody>
      </p:sp>
      <p:sp>
        <p:nvSpPr>
          <p:cNvPr id="6" name="TextBox 5"/>
          <p:cNvSpPr txBox="1"/>
          <p:nvPr/>
        </p:nvSpPr>
        <p:spPr>
          <a:xfrm>
            <a:off x="1957070" y="3679825"/>
            <a:ext cx="537908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train_seg_net.py : see run_train()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595" y="3940175"/>
            <a:ext cx="935037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** note that this implementation is not completed yet. there is no cross validation, data augmentation, etc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395" y="5017770"/>
            <a:ext cx="2595245" cy="1078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5050155"/>
            <a:ext cx="2576195" cy="1072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" y="5045075"/>
            <a:ext cx="2595880" cy="1020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980" y="4200525"/>
            <a:ext cx="260921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example of train results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" y="6075045"/>
            <a:ext cx="906780" cy="28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input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565" y="6074410"/>
            <a:ext cx="852170" cy="46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ground truth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2295" y="6111240"/>
            <a:ext cx="1077595" cy="28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200">
                <a:solidFill>
                  <a:srgbClr val="FF0000"/>
                </a:solidFill>
              </a:rPr>
              <a:t>predicted p</a:t>
            </a:r>
            <a:endParaRPr lang="x-none" altLang="en-SG" sz="120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175" y="4739005"/>
            <a:ext cx="131000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epoch=0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005" y="5023485"/>
            <a:ext cx="2600325" cy="10255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11385" y="4712335"/>
            <a:ext cx="131000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epoch=1</a:t>
            </a:r>
            <a:endParaRPr lang="x-none" altLang="en-SG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1322070"/>
            <a:ext cx="3656965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275" y="102870"/>
            <a:ext cx="2237740" cy="37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2.2. submission</a:t>
            </a:r>
            <a:endParaRPr lang="x-none" altLang="en-SG" b="1"/>
          </a:p>
        </p:txBody>
      </p:sp>
      <p:sp>
        <p:nvSpPr>
          <p:cNvPr id="6" name="TextBox 5"/>
          <p:cNvSpPr txBox="1"/>
          <p:nvPr/>
        </p:nvSpPr>
        <p:spPr>
          <a:xfrm>
            <a:off x="1741805" y="344805"/>
            <a:ext cx="537908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train_seg_net.py : see run_submit()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6380" y="847725"/>
            <a:ext cx="2609215" cy="314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400">
                <a:solidFill>
                  <a:srgbClr val="FF0000"/>
                </a:solidFill>
              </a:rPr>
              <a:t>example of submit results</a:t>
            </a:r>
            <a:endParaRPr lang="x-none" altLang="en-SG" sz="140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35" y="1259205"/>
            <a:ext cx="365696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286510"/>
            <a:ext cx="365696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10" y="2702560"/>
            <a:ext cx="3656965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75" y="2729865"/>
            <a:ext cx="3656965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905" y="2720975"/>
            <a:ext cx="365696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85" y="4272915"/>
            <a:ext cx="10984865" cy="1557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Kingsoft Office WPP</Application>
  <PresentationFormat>Widescreen</PresentationFormat>
  <Paragraphs>40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7</cp:revision>
  <dcterms:created xsi:type="dcterms:W3CDTF">2017-07-29T02:55:24Z</dcterms:created>
  <dcterms:modified xsi:type="dcterms:W3CDTF">2017-07-29T02:55:24Z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18441৮-10.1.0.5707</vt:lpwstr>
  </property>
</Properties>
</file>