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97B8-1296-4B81-9914-A50EC81F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3FCA9-4276-403E-92D9-20645109D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6C4A5-74BC-47B2-B365-EC6661E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A6C5C-A7FB-41F7-BF0D-5F115FB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1D5E8-53A9-4B17-878B-227B1AE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46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39741-C103-4951-80C3-6B2F065B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0C9DE-418A-4DCC-9B26-C94C7639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B21E80-6550-4DBE-916C-64F2D4E0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02EBD-A957-4797-A23B-91A14C76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1B1EE-6493-4282-9685-C02F6264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07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4EA9B3-3452-47DC-9E24-547956068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EC99BE-72E4-40CC-906D-F50E8248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11D35-9842-4497-A4B2-6C85B813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3FEE3-7259-46D6-A171-31D38B69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5DDF3B-695D-4E03-B447-1F1D5C62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4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54AFA-C0A0-4B10-84E2-C6679272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4118E-053D-48A9-8B6C-5933A342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2DE59-39DF-4855-B27A-C46F2BAF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80F10-86DF-4BFF-8DD3-A4D2CAC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4C4F0-5119-4A9C-8203-0A5FEBD9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6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12EF4-A8E3-41B0-AC34-88AA4D19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E66870-056F-45DC-84AC-B7946B89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FA7FC-3BC1-4815-B814-45718E86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C29ED-E74B-4C18-A93D-96D4F9A1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A21E1-D4A4-41B5-B01E-4844BF2E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35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1000-62A6-47D3-9DA6-BDDF3F4C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BE088-3E32-458F-8E2D-6C3A7EEAD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D9C03-9E38-4E60-8B92-0FF8E02E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547A1-4349-41E2-BFB6-A95FCE72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18CB6A-EC08-4833-A4AE-B0583666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02F41E-B8B7-4E9E-8F60-6F08A92D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19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19E3A-7CEC-49AB-91D0-63A0748C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18D56-EDA5-43FF-BF85-B2AC0651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AB5EC5-14E5-4930-B66D-99FA9685C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BF918-A969-4730-BE1D-50FA58F4C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28AEA1-814F-4E13-8A7C-60950FCFD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A65C4C-57B6-4B40-833C-4153E340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CDFC69-1786-4C06-B46F-4A093EC1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C94D3D-77D4-4FF7-B500-A4CCE799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F123C-4B16-4E52-BFEF-93E7058F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A7FB08-1F95-45BD-B4EF-3B09D1D8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2B4656-1F99-45CA-88E5-CD63A4E2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30072C-B4D5-42C5-AA4A-BC9C9DD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1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E8B946-BD1D-4833-B0A2-F9AB49AE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960996-4580-44BA-A573-D6BAFBCC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5D4ACD-AC7B-48A2-83B5-1EBADA77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309F8-5079-43DA-9E60-F1C81AAA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CA53F-F861-44E9-80D9-6BC137A4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6CC574-E2A0-4708-946F-9284CB181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92D2C-5B4E-40BF-86CE-1BF741ED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DD47A-1709-46E9-98FF-1ABE59C1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F986AC-9468-4592-B015-5CD86705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770DA-6B85-43B8-BB73-449741CB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F33442-DBAA-4FC2-977D-522EA1D41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7B694-1118-4A2D-92A0-34048CAF2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E6E339-6496-47DF-8746-DC2B2C46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5E6C54-4C04-4126-85D0-3B55E79F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8B98D3-36CB-4CC4-A6FE-412717E3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31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D382A-DAD7-4551-A60E-904DAECE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F3F32-EBF3-4E22-8B8C-A4B7CCC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73EEA-88B4-4D26-8821-0A015951D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907F-9BB4-4C14-9DDB-7FCAD26B2A6C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65D82-0B38-4244-AF0D-D0146FAE4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D2BE36-59D3-481F-AC74-B5FC16EC9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C519-B044-4211-9989-984F0CA31B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04405-E8D3-4833-884E-FC495BA1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112"/>
            <a:ext cx="10515600" cy="1325563"/>
          </a:xfrm>
        </p:spPr>
        <p:txBody>
          <a:bodyPr/>
          <a:lstStyle/>
          <a:p>
            <a:r>
              <a:rPr lang="pt-BR" dirty="0"/>
              <a:t>Análises Antigas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1C6ED3-0FF1-420A-B872-588991C3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1960914"/>
            <a:ext cx="9233647" cy="46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1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AE10880-9DED-4D8F-8A5C-21955CFC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6951" cy="396933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126B5C6-C79C-4FA7-9811-3585717B78C5}"/>
              </a:ext>
            </a:extLst>
          </p:cNvPr>
          <p:cNvSpPr txBox="1"/>
          <p:nvPr/>
        </p:nvSpPr>
        <p:spPr>
          <a:xfrm>
            <a:off x="80683" y="3784665"/>
            <a:ext cx="249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de Corpo Livre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CF3045-BD66-4519-88AC-F58F0CBF0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6" y="4153997"/>
            <a:ext cx="4038040" cy="2544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0062C-A7DD-4871-A65B-9562A6382CF3}"/>
                  </a:ext>
                </a:extLst>
              </p:cNvPr>
              <p:cNvSpPr txBox="1"/>
              <p:nvPr/>
            </p:nvSpPr>
            <p:spPr>
              <a:xfrm>
                <a:off x="4191279" y="4315362"/>
                <a:ext cx="8000721" cy="1860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=6928.2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×400=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6928.2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×200+4000×600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=−4000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−2535.9 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=9464.1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=−4000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0062C-A7DD-4871-A65B-9562A638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79" y="4315362"/>
                <a:ext cx="8000721" cy="1860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41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26B5C6-C79C-4FA7-9811-3585717B78C5}"/>
              </a:ext>
            </a:extLst>
          </p:cNvPr>
          <p:cNvSpPr txBox="1"/>
          <p:nvPr/>
        </p:nvSpPr>
        <p:spPr>
          <a:xfrm>
            <a:off x="0" y="0"/>
            <a:ext cx="30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Segmento a Segmento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3D3B6F-620C-4C89-BB30-9DF5FF0D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79" y="1469931"/>
            <a:ext cx="4657725" cy="619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EAEE1C-9A83-4728-97B4-999CC599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68" y="2684830"/>
            <a:ext cx="2609850" cy="504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5061DB-E735-47EB-A387-73270EC3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9" y="3785429"/>
            <a:ext cx="4314825" cy="476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77511-39F0-413C-89A9-89581B0E2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906" y="1351329"/>
            <a:ext cx="685800" cy="3171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BA5AA2-9457-4952-9C95-B90EB805E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977" y="1365156"/>
            <a:ext cx="561975" cy="3276600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9D560169-BDA9-44AA-B8A8-F5E75AE7DAE2}"/>
              </a:ext>
            </a:extLst>
          </p:cNvPr>
          <p:cNvSpPr/>
          <p:nvPr/>
        </p:nvSpPr>
        <p:spPr>
          <a:xfrm>
            <a:off x="10957952" y="2565156"/>
            <a:ext cx="295835" cy="744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A03EBA-0F31-4A91-A957-911537A5C91F}"/>
              </a:ext>
            </a:extLst>
          </p:cNvPr>
          <p:cNvSpPr txBox="1"/>
          <p:nvPr/>
        </p:nvSpPr>
        <p:spPr>
          <a:xfrm>
            <a:off x="10779497" y="33093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4000</a:t>
            </a: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C2FA1B78-27F1-4CF9-B32C-3331EEFFAADF}"/>
              </a:ext>
            </a:extLst>
          </p:cNvPr>
          <p:cNvSpPr/>
          <p:nvPr/>
        </p:nvSpPr>
        <p:spPr>
          <a:xfrm>
            <a:off x="10323981" y="2089056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C27E8C0A-2BD3-40D0-BFEC-B50F775E5F32}"/>
              </a:ext>
            </a:extLst>
          </p:cNvPr>
          <p:cNvSpPr/>
          <p:nvPr/>
        </p:nvSpPr>
        <p:spPr>
          <a:xfrm>
            <a:off x="10345271" y="3309326"/>
            <a:ext cx="156321" cy="7380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CE20B2-8C4C-4E0F-A27A-B29C494A2045}"/>
              </a:ext>
            </a:extLst>
          </p:cNvPr>
          <p:cNvSpPr txBox="1"/>
          <p:nvPr/>
        </p:nvSpPr>
        <p:spPr>
          <a:xfrm>
            <a:off x="7647770" y="20805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F7516B7-17D8-4DFF-9E2A-480EEA37525A}"/>
              </a:ext>
            </a:extLst>
          </p:cNvPr>
          <p:cNvSpPr txBox="1"/>
          <p:nvPr/>
        </p:nvSpPr>
        <p:spPr>
          <a:xfrm>
            <a:off x="7668251" y="33093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q2</a:t>
            </a:r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F58B64D3-267A-40F2-B34A-F1CB657586B7}"/>
              </a:ext>
            </a:extLst>
          </p:cNvPr>
          <p:cNvSpPr/>
          <p:nvPr/>
        </p:nvSpPr>
        <p:spPr>
          <a:xfrm rot="10800000">
            <a:off x="7479227" y="1963271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76AFE8AD-D4F4-4A4C-A688-1F41C3D38425}"/>
              </a:ext>
            </a:extLst>
          </p:cNvPr>
          <p:cNvSpPr/>
          <p:nvPr/>
        </p:nvSpPr>
        <p:spPr>
          <a:xfrm rot="10800000">
            <a:off x="7479084" y="3234962"/>
            <a:ext cx="156321" cy="7380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Cima 21">
            <a:extLst>
              <a:ext uri="{FF2B5EF4-FFF2-40B4-BE49-F238E27FC236}">
                <a16:creationId xmlns:a16="http://schemas.microsoft.com/office/drawing/2014/main" id="{11E10558-8B8C-4907-A197-389561D604EF}"/>
              </a:ext>
            </a:extLst>
          </p:cNvPr>
          <p:cNvSpPr/>
          <p:nvPr/>
        </p:nvSpPr>
        <p:spPr>
          <a:xfrm>
            <a:off x="6864308" y="1963271"/>
            <a:ext cx="135697" cy="19714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F374F4C-AD67-4A8C-85FA-38A7DA7E7DF3}"/>
              </a:ext>
            </a:extLst>
          </p:cNvPr>
          <p:cNvSpPr txBox="1"/>
          <p:nvPr/>
        </p:nvSpPr>
        <p:spPr>
          <a:xfrm>
            <a:off x="6474098" y="26264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q3</a:t>
            </a:r>
          </a:p>
        </p:txBody>
      </p:sp>
      <p:sp>
        <p:nvSpPr>
          <p:cNvPr id="24" name="Seta: para Cima 23">
            <a:extLst>
              <a:ext uri="{FF2B5EF4-FFF2-40B4-BE49-F238E27FC236}">
                <a16:creationId xmlns:a16="http://schemas.microsoft.com/office/drawing/2014/main" id="{9E60D7B2-A978-48A8-9CA5-71E4DF819525}"/>
              </a:ext>
            </a:extLst>
          </p:cNvPr>
          <p:cNvSpPr/>
          <p:nvPr/>
        </p:nvSpPr>
        <p:spPr>
          <a:xfrm rot="5400000">
            <a:off x="3609833" y="1645065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CDA30389-DA0E-4207-9DFA-7EE0A2195CA5}"/>
              </a:ext>
            </a:extLst>
          </p:cNvPr>
          <p:cNvSpPr/>
          <p:nvPr/>
        </p:nvSpPr>
        <p:spPr>
          <a:xfrm rot="5400000">
            <a:off x="1493489" y="1677151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0E0C734-C3D9-44B5-A0A0-4E1F728A33C3}"/>
              </a:ext>
            </a:extLst>
          </p:cNvPr>
          <p:cNvSpPr txBox="1"/>
          <p:nvPr/>
        </p:nvSpPr>
        <p:spPr>
          <a:xfrm>
            <a:off x="3494070" y="22788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340881-84C9-4B0C-B589-70B23D16BD1A}"/>
              </a:ext>
            </a:extLst>
          </p:cNvPr>
          <p:cNvSpPr txBox="1"/>
          <p:nvPr/>
        </p:nvSpPr>
        <p:spPr>
          <a:xfrm>
            <a:off x="1385437" y="2089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q3</a:t>
            </a:r>
          </a:p>
        </p:txBody>
      </p:sp>
      <p:sp>
        <p:nvSpPr>
          <p:cNvPr id="28" name="Seta: para a Esquerda 27">
            <a:extLst>
              <a:ext uri="{FF2B5EF4-FFF2-40B4-BE49-F238E27FC236}">
                <a16:creationId xmlns:a16="http://schemas.microsoft.com/office/drawing/2014/main" id="{46F91F13-D304-4F9E-BA46-1049F9BE7C48}"/>
              </a:ext>
            </a:extLst>
          </p:cNvPr>
          <p:cNvSpPr/>
          <p:nvPr/>
        </p:nvSpPr>
        <p:spPr>
          <a:xfrm>
            <a:off x="75007" y="1671916"/>
            <a:ext cx="475274" cy="215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960B97F-ECEB-47A0-A575-64F02612C225}"/>
              </a:ext>
            </a:extLst>
          </p:cNvPr>
          <p:cNvSpPr txBox="1"/>
          <p:nvPr/>
        </p:nvSpPr>
        <p:spPr>
          <a:xfrm>
            <a:off x="134191" y="107576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9464.1</a:t>
            </a:r>
          </a:p>
        </p:txBody>
      </p:sp>
      <p:sp>
        <p:nvSpPr>
          <p:cNvPr id="31" name="Seta: para Cima 30">
            <a:extLst>
              <a:ext uri="{FF2B5EF4-FFF2-40B4-BE49-F238E27FC236}">
                <a16:creationId xmlns:a16="http://schemas.microsoft.com/office/drawing/2014/main" id="{49011A8B-9384-43D7-AA7C-A13040135C20}"/>
              </a:ext>
            </a:extLst>
          </p:cNvPr>
          <p:cNvSpPr/>
          <p:nvPr/>
        </p:nvSpPr>
        <p:spPr>
          <a:xfrm rot="5400000">
            <a:off x="5093213" y="2605993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AFB56F0-53C0-44D1-98A3-C74CB2C85876}"/>
              </a:ext>
            </a:extLst>
          </p:cNvPr>
          <p:cNvSpPr txBox="1"/>
          <p:nvPr/>
        </p:nvSpPr>
        <p:spPr>
          <a:xfrm>
            <a:off x="4898016" y="256790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6928.2</a:t>
            </a:r>
          </a:p>
        </p:txBody>
      </p:sp>
      <p:sp>
        <p:nvSpPr>
          <p:cNvPr id="33" name="Seta: para Cima 32">
            <a:extLst>
              <a:ext uri="{FF2B5EF4-FFF2-40B4-BE49-F238E27FC236}">
                <a16:creationId xmlns:a16="http://schemas.microsoft.com/office/drawing/2014/main" id="{2DB2B4B1-E7D1-4939-8233-76C3C468C1C9}"/>
              </a:ext>
            </a:extLst>
          </p:cNvPr>
          <p:cNvSpPr/>
          <p:nvPr/>
        </p:nvSpPr>
        <p:spPr>
          <a:xfrm rot="16200000">
            <a:off x="3609832" y="3391485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Cima 33">
            <a:extLst>
              <a:ext uri="{FF2B5EF4-FFF2-40B4-BE49-F238E27FC236}">
                <a16:creationId xmlns:a16="http://schemas.microsoft.com/office/drawing/2014/main" id="{AB56B88C-A598-4E26-9156-4EBD0D2C4BF6}"/>
              </a:ext>
            </a:extLst>
          </p:cNvPr>
          <p:cNvSpPr/>
          <p:nvPr/>
        </p:nvSpPr>
        <p:spPr>
          <a:xfrm rot="5400000">
            <a:off x="3638040" y="2828876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8D93CED-2773-4ADD-AEC7-99C52DA56810}"/>
              </a:ext>
            </a:extLst>
          </p:cNvPr>
          <p:cNvSpPr txBox="1"/>
          <p:nvPr/>
        </p:nvSpPr>
        <p:spPr>
          <a:xfrm>
            <a:off x="3500942" y="33284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q2</a:t>
            </a:r>
          </a:p>
        </p:txBody>
      </p:sp>
      <p:sp>
        <p:nvSpPr>
          <p:cNvPr id="36" name="Seta: para Cima 35">
            <a:extLst>
              <a:ext uri="{FF2B5EF4-FFF2-40B4-BE49-F238E27FC236}">
                <a16:creationId xmlns:a16="http://schemas.microsoft.com/office/drawing/2014/main" id="{7549322A-FE44-487B-A666-2DC1EDB04C56}"/>
              </a:ext>
            </a:extLst>
          </p:cNvPr>
          <p:cNvSpPr/>
          <p:nvPr/>
        </p:nvSpPr>
        <p:spPr>
          <a:xfrm rot="16200000">
            <a:off x="3613892" y="2404664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Cima 36">
            <a:extLst>
              <a:ext uri="{FF2B5EF4-FFF2-40B4-BE49-F238E27FC236}">
                <a16:creationId xmlns:a16="http://schemas.microsoft.com/office/drawing/2014/main" id="{D0FBD2EF-EC55-429F-91A4-C3966D1855DF}"/>
              </a:ext>
            </a:extLst>
          </p:cNvPr>
          <p:cNvSpPr/>
          <p:nvPr/>
        </p:nvSpPr>
        <p:spPr>
          <a:xfrm rot="16200000">
            <a:off x="1546473" y="3371800"/>
            <a:ext cx="149318" cy="721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67C0E6-0C51-44CA-A829-EF81A1BBC295}"/>
              </a:ext>
            </a:extLst>
          </p:cNvPr>
          <p:cNvSpPr txBox="1"/>
          <p:nvPr/>
        </p:nvSpPr>
        <p:spPr>
          <a:xfrm>
            <a:off x="1426835" y="33093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q3</a:t>
            </a:r>
          </a:p>
        </p:txBody>
      </p:sp>
      <p:sp>
        <p:nvSpPr>
          <p:cNvPr id="39" name="Seta: para a Esquerda 38">
            <a:extLst>
              <a:ext uri="{FF2B5EF4-FFF2-40B4-BE49-F238E27FC236}">
                <a16:creationId xmlns:a16="http://schemas.microsoft.com/office/drawing/2014/main" id="{DA0B4DAD-6F21-41AC-8798-0BF5B1F7110F}"/>
              </a:ext>
            </a:extLst>
          </p:cNvPr>
          <p:cNvSpPr/>
          <p:nvPr/>
        </p:nvSpPr>
        <p:spPr>
          <a:xfrm rot="10800000">
            <a:off x="46037" y="3884739"/>
            <a:ext cx="475274" cy="215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2D2EA8-BDB8-47CA-AC72-B7D867765F78}"/>
              </a:ext>
            </a:extLst>
          </p:cNvPr>
          <p:cNvSpPr txBox="1"/>
          <p:nvPr/>
        </p:nvSpPr>
        <p:spPr>
          <a:xfrm>
            <a:off x="105221" y="32885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2535.9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093492-6FEA-4BE1-9645-0B3C5308514A}"/>
              </a:ext>
            </a:extLst>
          </p:cNvPr>
          <p:cNvSpPr txBox="1"/>
          <p:nvPr/>
        </p:nvSpPr>
        <p:spPr>
          <a:xfrm>
            <a:off x="9942895" y="22357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39B754A-C5FB-4598-B6CF-AD4EED12FC71}"/>
              </a:ext>
            </a:extLst>
          </p:cNvPr>
          <p:cNvSpPr txBox="1"/>
          <p:nvPr/>
        </p:nvSpPr>
        <p:spPr>
          <a:xfrm>
            <a:off x="9963376" y="34645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43A3ED5-96B4-4C7A-9560-F109A392ED70}"/>
                  </a:ext>
                </a:extLst>
              </p:cNvPr>
              <p:cNvSpPr txBox="1"/>
              <p:nvPr/>
            </p:nvSpPr>
            <p:spPr>
              <a:xfrm>
                <a:off x="3170199" y="4847358"/>
                <a:ext cx="5851602" cy="1548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×200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=4000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×200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×400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×300=6928.2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1×300+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×300=9464.1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2×300+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2535.9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=21.547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=−1.547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43A3ED5-96B4-4C7A-9560-F109A392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99" y="4847358"/>
                <a:ext cx="5851602" cy="1548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95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04405-E8D3-4833-884E-FC495BA1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Nervuras de Asas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80E450-24F2-4633-8F76-B67D4A87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41" y="1771373"/>
            <a:ext cx="7745506" cy="42266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3A07D-BCAD-453E-93F8-67BBB77D9E7F}"/>
              </a:ext>
            </a:extLst>
          </p:cNvPr>
          <p:cNvSpPr txBox="1"/>
          <p:nvPr/>
        </p:nvSpPr>
        <p:spPr>
          <a:xfrm>
            <a:off x="434788" y="1484762"/>
            <a:ext cx="6678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Nervura de Asa:</a:t>
            </a:r>
          </a:p>
          <a:p>
            <a:r>
              <a:rPr lang="pt-BR" dirty="0"/>
              <a:t>	Elemento estruturante adicionado no meio do corpo central</a:t>
            </a:r>
          </a:p>
          <a:p>
            <a:endParaRPr lang="pt-BR" dirty="0"/>
          </a:p>
          <a:p>
            <a:r>
              <a:rPr lang="pt-BR" dirty="0"/>
              <a:t>Quais carregamentos ele suporta:</a:t>
            </a:r>
          </a:p>
          <a:p>
            <a:r>
              <a:rPr lang="pt-BR" dirty="0"/>
              <a:t>	- Cisalhamento</a:t>
            </a:r>
          </a:p>
          <a:p>
            <a:r>
              <a:rPr lang="pt-BR" dirty="0"/>
              <a:t>	- Torção</a:t>
            </a:r>
          </a:p>
        </p:txBody>
      </p:sp>
    </p:spTree>
    <p:extLst>
      <p:ext uri="{BB962C8B-B14F-4D97-AF65-F5344CB8AC3E}">
        <p14:creationId xmlns:p14="http://schemas.microsoft.com/office/powerpoint/2010/main" val="71191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90D1F11-4C6C-4C04-AAD9-34D5B96F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0" y="336066"/>
            <a:ext cx="11174159" cy="59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84BC2E1-FFE5-4507-B4DC-86722117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0492" cy="31984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11F836-DC8A-4827-BA9A-6657B6F6E948}"/>
              </a:ext>
            </a:extLst>
          </p:cNvPr>
          <p:cNvSpPr txBox="1"/>
          <p:nvPr/>
        </p:nvSpPr>
        <p:spPr>
          <a:xfrm>
            <a:off x="134471" y="3244334"/>
            <a:ext cx="313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da Seção (Não Nervura)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AD7CD0D-D91B-4748-B661-87BDD2E0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1" y="3613666"/>
            <a:ext cx="6501241" cy="2665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471E9BA-202A-4A62-B1CF-5CB384E37575}"/>
                  </a:ext>
                </a:extLst>
              </p:cNvPr>
              <p:cNvSpPr txBox="1"/>
              <p:nvPr/>
            </p:nvSpPr>
            <p:spPr>
              <a:xfrm>
                <a:off x="6467650" y="3761425"/>
                <a:ext cx="5724350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×300=15000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×600−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×600=12000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×95000+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×145000=−15000×300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471E9BA-202A-4A62-B1CF-5CB384E37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50" y="3761425"/>
                <a:ext cx="572435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9EE31F-F13A-4217-845C-8D9B8DBA4E33}"/>
              </a:ext>
            </a:extLst>
          </p:cNvPr>
          <p:cNvSpPr txBox="1"/>
          <p:nvPr/>
        </p:nvSpPr>
        <p:spPr>
          <a:xfrm>
            <a:off x="134471" y="6211669"/>
            <a:ext cx="667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torção provocada pelo fluxo DEVE SER IGUAL a torção provocada pelo carregamento que gerou o fluxo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0B58EC4-4410-47B4-A385-761ED19E50BB}"/>
                  </a:ext>
                </a:extLst>
              </p:cNvPr>
              <p:cNvSpPr txBox="1"/>
              <p:nvPr/>
            </p:nvSpPr>
            <p:spPr>
              <a:xfrm>
                <a:off x="7766883" y="4742080"/>
                <a:ext cx="3204147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×19+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×29=−750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0B58EC4-4410-47B4-A385-761ED19E5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83" y="4742080"/>
                <a:ext cx="3204147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19B3878-53EE-4F52-90C3-F4A4C0722E86}"/>
                  </a:ext>
                </a:extLst>
              </p:cNvPr>
              <p:cNvSpPr txBox="1"/>
              <p:nvPr/>
            </p:nvSpPr>
            <p:spPr>
              <a:xfrm>
                <a:off x="8108337" y="5718694"/>
                <a:ext cx="2442976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=−3.54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=−23.54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=26.46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19B3878-53EE-4F52-90C3-F4A4C0722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337" y="5718694"/>
                <a:ext cx="2442976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F22CEE3C-9713-4E86-823C-50A4E1F61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966" y="67972"/>
            <a:ext cx="5154831" cy="30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84BC2E1-FFE5-4507-B4DC-86722117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0492" cy="31984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11F836-DC8A-4827-BA9A-6657B6F6E948}"/>
              </a:ext>
            </a:extLst>
          </p:cNvPr>
          <p:cNvSpPr txBox="1"/>
          <p:nvPr/>
        </p:nvSpPr>
        <p:spPr>
          <a:xfrm>
            <a:off x="134471" y="3244334"/>
            <a:ext cx="27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da Seção (Nervura)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3D2435-1518-4BCE-B0EF-9CD539A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71" y="3643367"/>
            <a:ext cx="8212842" cy="300127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3887EE6-62EA-4B20-9156-CD8A6B6B9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966" y="67972"/>
            <a:ext cx="5154831" cy="30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7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C49841-46D5-4F3B-92DE-75F6B5FB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525026"/>
            <a:ext cx="7275419" cy="3486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E4416BC-96D4-45DE-9113-D35F6A217FC5}"/>
                  </a:ext>
                </a:extLst>
              </p:cNvPr>
              <p:cNvSpPr/>
              <p:nvPr/>
            </p:nvSpPr>
            <p:spPr>
              <a:xfrm>
                <a:off x="888967" y="2121800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23.54 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E4416BC-96D4-45DE-9113-D35F6A217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67" y="2121800"/>
                <a:ext cx="150554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5111F836-DC8A-4827-BA9A-6657B6F6E948}"/>
              </a:ext>
            </a:extLst>
          </p:cNvPr>
          <p:cNvSpPr txBox="1"/>
          <p:nvPr/>
        </p:nvSpPr>
        <p:spPr>
          <a:xfrm>
            <a:off x="0" y="155694"/>
            <a:ext cx="423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da Seção (Nervura): Primeiro Painel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266283-DBBE-45F6-942F-6EF63E83B3FF}"/>
              </a:ext>
            </a:extLst>
          </p:cNvPr>
          <p:cNvSpPr txBox="1"/>
          <p:nvPr/>
        </p:nvSpPr>
        <p:spPr>
          <a:xfrm>
            <a:off x="345440" y="3992880"/>
            <a:ext cx="7855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Hipóteses assumidas:</a:t>
            </a:r>
          </a:p>
          <a:p>
            <a:r>
              <a:rPr lang="pt-BR" dirty="0"/>
              <a:t>	- Fluxo em um segmento do painel é constante</a:t>
            </a:r>
          </a:p>
          <a:p>
            <a:r>
              <a:rPr lang="pt-BR" dirty="0"/>
              <a:t>	- Estruturas </a:t>
            </a:r>
            <a:r>
              <a:rPr lang="pt-BR" dirty="0" err="1"/>
              <a:t>reforçantes</a:t>
            </a:r>
            <a:r>
              <a:rPr lang="pt-BR" dirty="0"/>
              <a:t> só suportam cargas perpendiculares a sua seção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C72DE40-6B21-438E-A650-06339B6AC3C6}"/>
                  </a:ext>
                </a:extLst>
              </p:cNvPr>
              <p:cNvSpPr txBox="1"/>
              <p:nvPr/>
            </p:nvSpPr>
            <p:spPr>
              <a:xfrm>
                <a:off x="0" y="4967902"/>
                <a:ext cx="12192000" cy="173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−23.54 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×300 −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23.54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×50000×2 +300×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=−7846.7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23.54 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×300 −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15°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7846.7 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−9.52 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−8123.5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9.52 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mm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C72DE40-6B21-438E-A650-06339B6A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7902"/>
                <a:ext cx="12192000" cy="1735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65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8D0DE94-40CD-421C-B23A-E4CDA5B1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0" y="927288"/>
            <a:ext cx="7171433" cy="25905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11F836-DC8A-4827-BA9A-6657B6F6E948}"/>
              </a:ext>
            </a:extLst>
          </p:cNvPr>
          <p:cNvSpPr txBox="1"/>
          <p:nvPr/>
        </p:nvSpPr>
        <p:spPr>
          <a:xfrm>
            <a:off x="0" y="155694"/>
            <a:ext cx="425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da Seção (Nervura): Segundo Painel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E4416BC-96D4-45DE-9113-D35F6A217FC5}"/>
                  </a:ext>
                </a:extLst>
              </p:cNvPr>
              <p:cNvSpPr/>
              <p:nvPr/>
            </p:nvSpPr>
            <p:spPr>
              <a:xfrm>
                <a:off x="2209456" y="3148554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23.54 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E4416BC-96D4-45DE-9113-D35F6A217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456" y="3148554"/>
                <a:ext cx="150554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56266283-DBBE-45F6-942F-6EF63E83B3FF}"/>
              </a:ext>
            </a:extLst>
          </p:cNvPr>
          <p:cNvSpPr txBox="1"/>
          <p:nvPr/>
        </p:nvSpPr>
        <p:spPr>
          <a:xfrm>
            <a:off x="345440" y="3992880"/>
            <a:ext cx="7855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Hipóteses assumidas:</a:t>
            </a:r>
          </a:p>
          <a:p>
            <a:r>
              <a:rPr lang="pt-BR" dirty="0"/>
              <a:t>	- Fluxo em um segmento do painel é constante</a:t>
            </a:r>
          </a:p>
          <a:p>
            <a:r>
              <a:rPr lang="pt-BR" dirty="0"/>
              <a:t>	- Estruturas </a:t>
            </a:r>
            <a:r>
              <a:rPr lang="pt-BR" dirty="0" err="1"/>
              <a:t>reforçantes</a:t>
            </a:r>
            <a:r>
              <a:rPr lang="pt-BR" dirty="0"/>
              <a:t> só suportam cargas perpendiculares a sua seção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C72DE40-6B21-438E-A650-06339B6AC3C6}"/>
                  </a:ext>
                </a:extLst>
              </p:cNvPr>
              <p:cNvSpPr txBox="1"/>
              <p:nvPr/>
            </p:nvSpPr>
            <p:spPr>
              <a:xfrm>
                <a:off x="0" y="4967902"/>
                <a:ext cx="12192000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−23.54 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×300+3.54×300+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−23.54 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×310−3.54×10 −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×320=0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×320+23.54×96000×2+3.54×49000×2=0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=−22.91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=−15208.1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=−21208.1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C72DE40-6B21-438E-A650-06339B6A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7902"/>
                <a:ext cx="1219200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DA3B7F7-1F70-4005-8254-44FD93D21C0E}"/>
                  </a:ext>
                </a:extLst>
              </p:cNvPr>
              <p:cNvSpPr/>
              <p:nvPr/>
            </p:nvSpPr>
            <p:spPr>
              <a:xfrm>
                <a:off x="3714996" y="913484"/>
                <a:ext cx="1377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3.54 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DA3B7F7-1F70-4005-8254-44FD93D21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96" y="913484"/>
                <a:ext cx="137730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91821E4-884D-449E-BD49-39C41CD45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702" y="0"/>
            <a:ext cx="3359298" cy="1727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5C80E3A-B65B-4AE5-B918-9EE995E6B276}"/>
                  </a:ext>
                </a:extLst>
              </p:cNvPr>
              <p:cNvSpPr txBox="1"/>
              <p:nvPr/>
            </p:nvSpPr>
            <p:spPr>
              <a:xfrm>
                <a:off x="7485529" y="1890098"/>
                <a:ext cx="4706472" cy="255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320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=0.9375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=300 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=154.84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=24774.4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21774.4 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+3000=95000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=46000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000 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b="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5C80E3A-B65B-4AE5-B918-9EE995E6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529" y="1890098"/>
                <a:ext cx="4706472" cy="2556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9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5B0ACBD6-FADA-45C0-B4D7-B0B5DB95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" y="613748"/>
            <a:ext cx="7762875" cy="2552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11F836-DC8A-4827-BA9A-6657B6F6E948}"/>
              </a:ext>
            </a:extLst>
          </p:cNvPr>
          <p:cNvSpPr txBox="1"/>
          <p:nvPr/>
        </p:nvSpPr>
        <p:spPr>
          <a:xfrm>
            <a:off x="0" y="155694"/>
            <a:ext cx="418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da Seção (Nervura): Terceiro Painel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E4416BC-96D4-45DE-9113-D35F6A217FC5}"/>
                  </a:ext>
                </a:extLst>
              </p:cNvPr>
              <p:cNvSpPr/>
              <p:nvPr/>
            </p:nvSpPr>
            <p:spPr>
              <a:xfrm>
                <a:off x="345440" y="2641539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23.54 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E4416BC-96D4-45DE-9113-D35F6A217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2641539"/>
                <a:ext cx="150554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56266283-DBBE-45F6-942F-6EF63E83B3FF}"/>
              </a:ext>
            </a:extLst>
          </p:cNvPr>
          <p:cNvSpPr txBox="1"/>
          <p:nvPr/>
        </p:nvSpPr>
        <p:spPr>
          <a:xfrm>
            <a:off x="345440" y="3224626"/>
            <a:ext cx="7855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Hipóteses assumidas:</a:t>
            </a:r>
          </a:p>
          <a:p>
            <a:r>
              <a:rPr lang="pt-BR" dirty="0"/>
              <a:t>	- Fluxo em um segmento do painel é constante</a:t>
            </a:r>
          </a:p>
          <a:p>
            <a:r>
              <a:rPr lang="pt-BR" dirty="0"/>
              <a:t>	- Estruturas </a:t>
            </a:r>
            <a:r>
              <a:rPr lang="pt-BR" dirty="0" err="1"/>
              <a:t>reforçantes</a:t>
            </a:r>
            <a:r>
              <a:rPr lang="pt-BR" dirty="0"/>
              <a:t> só suportam cargas perpendiculares a sua seção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C72DE40-6B21-438E-A650-06339B6AC3C6}"/>
                  </a:ext>
                </a:extLst>
              </p:cNvPr>
              <p:cNvSpPr txBox="1"/>
              <p:nvPr/>
            </p:nvSpPr>
            <p:spPr>
              <a:xfrm>
                <a:off x="3" y="4644514"/>
                <a:ext cx="12192000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−23.54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+15000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−23.54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×600+3.54×600+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−23.54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×145000×2−3.54×95000×2−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func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×300+15000×300=0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=−2.12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−10350 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=−22773.3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C72DE40-6B21-438E-A650-06339B6A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" y="4644514"/>
                <a:ext cx="1219200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DA3B7F7-1F70-4005-8254-44FD93D21C0E}"/>
                  </a:ext>
                </a:extLst>
              </p:cNvPr>
              <p:cNvSpPr/>
              <p:nvPr/>
            </p:nvSpPr>
            <p:spPr>
              <a:xfrm>
                <a:off x="3982687" y="489858"/>
                <a:ext cx="1377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3.54 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DA3B7F7-1F70-4005-8254-44FD93D21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687" y="489858"/>
                <a:ext cx="13773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91821E4-884D-449E-BD49-39C41CD45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702" y="0"/>
            <a:ext cx="3359298" cy="1727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5C80E3A-B65B-4AE5-B918-9EE995E6B276}"/>
                  </a:ext>
                </a:extLst>
              </p:cNvPr>
              <p:cNvSpPr txBox="1"/>
              <p:nvPr/>
            </p:nvSpPr>
            <p:spPr>
              <a:xfrm>
                <a:off x="7485529" y="1890098"/>
                <a:ext cx="4706472" cy="255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320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=0.9375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=300 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=154.84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mm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=24774.4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21774.4 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+3000=95000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=46000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000 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b="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5C80E3A-B65B-4AE5-B918-9EE995E6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529" y="1890098"/>
                <a:ext cx="4706472" cy="2556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4DE2D026-1063-4B3A-A56D-7244E7E92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6056" y="2817157"/>
            <a:ext cx="671612" cy="4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AE10880-9DED-4D8F-8A5C-21955CFC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542925"/>
            <a:ext cx="95059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28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Análises Antigas</vt:lpstr>
      <vt:lpstr>Nervuras de Asas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 Ribs</dc:title>
  <dc:creator>Marcelo Pereira</dc:creator>
  <cp:lastModifiedBy>Marcelo Pereira</cp:lastModifiedBy>
  <cp:revision>25</cp:revision>
  <dcterms:created xsi:type="dcterms:W3CDTF">2019-11-30T15:36:31Z</dcterms:created>
  <dcterms:modified xsi:type="dcterms:W3CDTF">2019-11-30T20:21:47Z</dcterms:modified>
</cp:coreProperties>
</file>