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38ae0e09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38ae0e09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38ae0e0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38ae0e0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38ae0e09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38ae0e09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38ae0e090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38ae0e09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38ae0e090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38ae0e090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38ae0e090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38ae0e090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online.swiftplayground.run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pple.com/download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8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C414E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Swift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C414E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3810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32B88"/>
                </a:solidFill>
                <a:highlight>
                  <a:srgbClr val="F2F2F2"/>
                </a:highlight>
                <a:latin typeface="Lato"/>
                <a:ea typeface="Lato"/>
                <a:cs typeface="Lato"/>
                <a:sym typeface="Lato"/>
              </a:rPr>
              <a:t>Swift</a:t>
            </a:r>
            <a:r>
              <a:rPr lang="en" sz="1400">
                <a:solidFill>
                  <a:srgbClr val="4A4A4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is a modern </a:t>
            </a:r>
            <a:r>
              <a:rPr lang="en" sz="1300">
                <a:solidFill>
                  <a:srgbClr val="F32B88"/>
                </a:solidFill>
                <a:highlight>
                  <a:srgbClr val="F2F2F2"/>
                </a:highlight>
                <a:latin typeface="Lato"/>
                <a:ea typeface="Lato"/>
                <a:cs typeface="Lato"/>
                <a:sym typeface="Lato"/>
              </a:rPr>
              <a:t>open source programming language</a:t>
            </a:r>
            <a:r>
              <a:rPr lang="en" sz="1400">
                <a:solidFill>
                  <a:srgbClr val="4A4A4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that runs primarily on iOS, macOS, tvOS and Linux.</a:t>
            </a:r>
            <a:endParaRPr sz="1400">
              <a:solidFill>
                <a:srgbClr val="4A4A4A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4A4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Apple initially developed Swift to interoperate with their key frameworks- Cocoa and CocoaTouch, both of which are mostly implemented in Objective-C.</a:t>
            </a:r>
            <a:endParaRPr sz="1400">
              <a:solidFill>
                <a:srgbClr val="4A4A4A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8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Programming Paradigms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32B88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Swift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is a </a:t>
            </a:r>
            <a:r>
              <a:rPr lang="en" sz="1400">
                <a:solidFill>
                  <a:srgbClr val="F32B88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multi-paradigm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language that supports the following types of programming: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protocol-oriented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object-oriented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functional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block structured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Swift is built using a modern approach to safety, performance, and software design patterns. Hence code written in Swift is faster, safer and expressive.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8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IBM Swift Sandbox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This course will comprise theoretical concepts explained with examples and Hands-On exercises for you to test your understanding.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Here is a </a:t>
            </a:r>
            <a:r>
              <a:rPr lang="en" sz="1200">
                <a:solidFill>
                  <a:srgbClr val="337AB7"/>
                </a:solidFill>
                <a:highlight>
                  <a:srgbClr val="FFFFFF"/>
                </a:highlight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Swift Playground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 Using this, you can run Swift code snippets on any browser over the Internet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Environment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A4A4A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A4A4A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A4A4A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A4A4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Swift provides a Playground for the purpose of learning, and Xcode is required to use this playground.</a:t>
            </a:r>
            <a:endParaRPr sz="1200">
              <a:solidFill>
                <a:srgbClr val="4A4A4A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A4A4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If you wish to practice in your local environment, visit </a:t>
            </a:r>
            <a:r>
              <a:rPr lang="en" sz="1200">
                <a:solidFill>
                  <a:srgbClr val="337AB7"/>
                </a:solidFill>
                <a:highlight>
                  <a:srgbClr val="FFFFFF"/>
                </a:highlight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Apple Developer Site</a:t>
            </a:r>
            <a:r>
              <a:rPr lang="en" sz="1200">
                <a:solidFill>
                  <a:srgbClr val="4A4A4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for downloading Xcode.</a:t>
            </a:r>
            <a:endParaRPr sz="1200">
              <a:solidFill>
                <a:srgbClr val="4A4A4A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3475" y="955925"/>
            <a:ext cx="4571401" cy="380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8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Writing your first program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/*</a:t>
            </a:r>
            <a:endParaRPr sz="9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My first program in Swift. Happy Learning!</a:t>
            </a:r>
            <a:endParaRPr sz="9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9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var greeting = "Hello, Swift"</a:t>
            </a:r>
            <a:endParaRPr sz="9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//say Hello Swift</a:t>
            </a:r>
            <a:endParaRPr sz="9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print(greeting)</a:t>
            </a:r>
            <a:endParaRPr sz="9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greeting = "Hello, Fresco"</a:t>
            </a:r>
            <a:endParaRPr sz="9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//say Hello Fresco</a:t>
            </a:r>
            <a:endParaRPr sz="9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print(greeting)</a:t>
            </a:r>
            <a:endParaRPr sz="9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let program = "My First Program"</a:t>
            </a:r>
            <a:endParaRPr sz="9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print(program)</a:t>
            </a:r>
            <a:endParaRPr sz="9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Understanding your first program</a:t>
            </a:r>
            <a:endParaRPr sz="21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Comments help programmers to understand the code in a better way. Multi line Comments start with /* and ends with */. Single line Comments can be written using double slash (</a:t>
            </a:r>
            <a:r>
              <a:rPr lang="en" sz="1400">
                <a:solidFill>
                  <a:srgbClr val="F32B88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).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Keywords like var, switch, case, etc are identifiers used by Swift programming language.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Variables &amp; Constants store values in the memory. You can declare a variable using the var keyword and declare a constant using the let keyword. In our program, we stored the string </a:t>
            </a:r>
            <a:r>
              <a:rPr lang="en" sz="1400">
                <a:solidFill>
                  <a:srgbClr val="F32B88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“Hello, Fresco”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in the variable </a:t>
            </a:r>
            <a:r>
              <a:rPr lang="en" sz="1400">
                <a:solidFill>
                  <a:srgbClr val="F32B88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greeting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Semicolon indicates the end of a line or statement in most programming languages. However, Swift does not require a semicolon after each statement.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Print is a built-in function to print value stored in a variable (</a:t>
            </a:r>
            <a:r>
              <a:rPr lang="en" sz="1400">
                <a:solidFill>
                  <a:srgbClr val="F32B88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greeting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).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