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39cbbe6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39cbbe6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39cbbe6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39cbbe6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39cbbe6e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39cbbe6e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39cbbe6e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39cbbe6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39cbbe6e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39cbbe6e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39cbbe6e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39cbbe6e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39cbbe6e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39cbbe6e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swift.org/swift-book/LanguageGuide/BasicOperators.html#ID73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statement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Loops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32B88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Loops are a way of executing a set of statements repeatedly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for a specified number of times or for a specific condition.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Various types of Loop statements are as follows: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while Loop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repeat-while Loops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for-in Loops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while loop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while loop repeats a set of statements while the defined condition is true.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Example: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var sum = 1</a:t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while sum &lt;= 10 {</a:t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print(sum)</a:t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sum = sum + 1</a:t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repeat-while loop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381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repeat-while loop is similar to a while loop. The only difference is, it will execute the defined statements first then perform the condition check.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statements are executed repeatedly till the defined condition is false.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Example: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var sum = 15</a:t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repeat{</a:t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print(sum)</a:t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sum = sum + 1 </a:t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}while sum &lt;= 15 </a:t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Note: The repeat-while loop is same as do…while loop in other programming languages.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for-in loops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381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for-in loop is used to iterate over a sequence such as - items in an array, ranges of numbers, or characters in a string.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Example 1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let count = 10</a:t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var sum = 0</a:t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for i in 1...count {</a:t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sum += i</a:t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Example 2 - iteration through collection type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let students = ["John", "Tom", "Ann"]</a:t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for name in students{</a:t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print (name) </a:t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 - Dictionary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Each item in the dictionary is returned as a 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(key, value)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tuple when the dictionary is iterated, and you can decompose the 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(key, value)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tuple’s members as explicitly named constants for use within the body of the 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-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loop. In the code example below, the dictionary’s keys are decomposed into a constant called 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animalName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, and the dictionary’s values are decomposed into a constant called 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legCount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numberOfLegs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" sz="1100">
                <a:solidFill>
                  <a:srgbClr val="C41A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"spider"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1C00C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41A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"ant"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1C00C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41A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"cat"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1C00C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1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animalName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legCount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numberOfLegs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C41A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\(</a:t>
            </a:r>
            <a:r>
              <a:rPr lang="en" sz="11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animalName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C41A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 have 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\(</a:t>
            </a:r>
            <a:r>
              <a:rPr lang="en" sz="11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legCount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C41A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legs"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7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cats have 4 legs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7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ants have 6 legs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7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spiders have 8 legs</a:t>
            </a:r>
            <a:endParaRPr sz="1100">
              <a:solidFill>
                <a:srgbClr val="0074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 - Range Operators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For more about ranges, see </a:t>
            </a:r>
            <a:r>
              <a:rPr lang="en" sz="135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Range Operators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minutes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1C00C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tickMark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1C00C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..&lt;</a:t>
            </a:r>
            <a:r>
              <a:rPr lang="en" sz="105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minutes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render the tick mark each minute (60 times)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with stride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Use the 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stride(from:to:by:)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function to skip the unwanted marks.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minuteInterval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1C00C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tickMark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stride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1C00C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minutes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minuteInterval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7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print every 5 minutes (0, 5, 10, 15 ... 45, 50, 55)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Closed ranges are also available, by using 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stride(from:through:by:)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instead: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hours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1C00C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hourInterval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1C00C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tickMark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stride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1C00C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through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hours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hourInterval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7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print every 3 hours (3, 6, 9, 12)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