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28a6607f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28a6607f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28a6607f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28a6607f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28a6607f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28a6607f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28a6607f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28a6607f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28a6607f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28a6607f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Transfer Statements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2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Control Transfer Statements</a:t>
            </a:r>
            <a:endParaRPr sz="21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381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Control transfer statements can change the order in which the code is executed by unconditionally transferring program control from one piece of code to another.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Various types of control flow statements are as follows: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break-statement­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continue-statement­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fallthrough-statement­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return-statement­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throw-statement­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28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21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Continue Statement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 </a:t>
            </a:r>
            <a:r>
              <a:rPr lang="en" sz="1100">
                <a:solidFill>
                  <a:srgbClr val="F32B88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continue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statement </a:t>
            </a:r>
            <a:r>
              <a:rPr lang="en" sz="1100">
                <a:solidFill>
                  <a:srgbClr val="F32B88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ends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the execution of the </a:t>
            </a:r>
            <a:r>
              <a:rPr lang="en" sz="1100">
                <a:solidFill>
                  <a:srgbClr val="F32B88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current iteration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of a loop statement but </a:t>
            </a:r>
            <a:r>
              <a:rPr lang="en" sz="1100">
                <a:solidFill>
                  <a:srgbClr val="F32B88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does not stop execution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of the loop statement.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Examplethat Prints odd numbers between 1 to 10.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for i in 1...10 {</a:t>
            </a:r>
            <a:endParaRPr sz="10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if i % 2 == 0 { </a:t>
            </a:r>
            <a:endParaRPr sz="10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 continue</a:t>
            </a:r>
            <a:endParaRPr sz="10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 print(i)</a:t>
            </a:r>
            <a:endParaRPr sz="10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28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21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Fallthrough Statement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381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 </a:t>
            </a:r>
            <a:r>
              <a:rPr lang="en" sz="1100">
                <a:solidFill>
                  <a:srgbClr val="F32B88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fallthrough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statement causes program execution to continue from one case in a switch statement to the next case.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It consists of the </a:t>
            </a:r>
            <a:r>
              <a:rPr lang="en" sz="1100">
                <a:solidFill>
                  <a:srgbClr val="F32B88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fallthrough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keyword and occurs only in the case block of a switch statement.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28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21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Return Statement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381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 </a:t>
            </a:r>
            <a:r>
              <a:rPr lang="en" sz="1100">
                <a:solidFill>
                  <a:srgbClr val="F32B88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statement occurs in the body of a function or method definition. It forces the execution to return to the calling function or method.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Program execution continues at the point immediately following the function call.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28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21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Break Statement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381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 </a:t>
            </a:r>
            <a:r>
              <a:rPr lang="en" sz="1100">
                <a:solidFill>
                  <a:srgbClr val="F32B88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statement ends the execution of a </a:t>
            </a:r>
            <a:r>
              <a:rPr lang="en" sz="1100">
                <a:solidFill>
                  <a:srgbClr val="F32B88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loop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an </a:t>
            </a:r>
            <a:r>
              <a:rPr lang="en" sz="1100">
                <a:solidFill>
                  <a:srgbClr val="F32B88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statement, or a </a:t>
            </a:r>
            <a:r>
              <a:rPr lang="en" sz="1100">
                <a:solidFill>
                  <a:srgbClr val="F32B88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statement.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Example that prints 1 through 5 and then breaks the flow: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for i in 1...10 {</a:t>
            </a:r>
            <a:endParaRPr sz="10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if i &gt; 5 {</a:t>
            </a:r>
            <a:endParaRPr sz="10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    break</a:t>
            </a:r>
            <a:endParaRPr sz="10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  print(i)</a:t>
            </a:r>
            <a:endParaRPr sz="10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