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9078c4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9078c4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9078c4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9078c4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&amp; Constants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79125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0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Variables and Constants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store values in variables and constants and that can be referenced by a name. The key difference is that a variable is mutable and a constant is immutable.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should declare constants and variables before they can be used.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You can declare constants using the let keyword and variables using the var keyword.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Example: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let maxLoginAttempt = 3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var currentLoginAttempt = 0</a:t>
            </a:r>
            <a:endParaRPr sz="1000">
              <a:solidFill>
                <a:srgbClr val="333333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Use constants for values that won’t change. Use variables for values that will change.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