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283fd39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283fd39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283fd394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283fd394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283fd394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283fd394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283fd394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283fd39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283fd394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283fd394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4A4A4A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DataType</a:t>
            </a:r>
            <a:endParaRPr sz="36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4A4A4A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A4A4A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data type is an attribute that specifies the kind of data, a value can have. Based on the data type, the operating system allocates memory and decides what can be stored in the reserved memory.</a:t>
            </a:r>
            <a:endParaRPr sz="1200">
              <a:solidFill>
                <a:srgbClr val="4A4A4A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28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Types and Type Inference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Swift is a type-safe language. Which means that if a variable or constant expects a string/text, you can't pass it a decimal value by mistake.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You can declare variables and constants without specifying the type of value to be stored. Swift compiler infers the type of variables and constants.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 the example below, the compiler infers the type of variable message as string. This is known as Type Inferencing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var message = "hello"</a:t>
            </a:r>
            <a:endParaRPr sz="10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var message :String = "hello"</a:t>
            </a:r>
            <a:endParaRPr sz="10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Both the statements declare a variable named message of type string.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2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Swift Types In Detail</a:t>
            </a:r>
            <a:endParaRPr sz="21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As discussed previously, all variables and constants in Swift have a type.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There are two kinds of types: named types and compound types.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Named type can be given a particular name when it is defined.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Compound type does not have a name and is defined in the Swift language. There are two compound types: function types and tuple types.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Swift Standard Library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Swift standard library defines a wide range of types. Some of the commonly used types are as follows: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Numeric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String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Collection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Function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Tuple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Optional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28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Numeric Type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 few basic numeric types supported by Swift standard library are as follows: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Bool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Integer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Float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Double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Example: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let count: Int = 10</a:t>
            </a:r>
            <a:endParaRPr sz="10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let percentage: Float = 0.15</a:t>
            </a:r>
            <a:endParaRPr sz="10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let processedValue = 3.4566734</a:t>
            </a:r>
            <a:endParaRPr sz="10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let completed = true</a:t>
            </a:r>
            <a:endParaRPr sz="10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