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d2e89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d2e89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d2e89d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d2e89d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d2e89d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d2e89d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2e89d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2e89d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C414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Tuples - Temporary container for Multiple Values</a:t>
            </a:r>
            <a:endParaRPr sz="2100">
              <a:solidFill>
                <a:srgbClr val="3C414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tuple type is a comma-separated list of types, enclosed in parentheses. In other words, a tuple groups multiple values into a single compound value.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emp = ("John D", 465, "Mumbai")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Tuple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tuple can be simply created as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 = (4812678, "John Doe","Mumbai")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defines an employee with ID, Name and Location.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Alternately, tuple can be defined by giving names for each of the values it contains.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 = (ID:4812678, Name:"John Doe", Location:"Mumbai")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Accessing or Decomposing Tuple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several ways to access values of a tuple.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index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 = (1, "John Doe")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print(employee.0)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print(employee.1)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named value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 = (ID:1, name:"John Doe")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print(employee.ID)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print(employee.name)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Assignment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 = (1, "John Doe")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let (ID,name) = employee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print(ID)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print(name)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Tuple is a Value 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Tuples are value types.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employee1 = (1,"John Doe")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anotherEmployee = employee1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anotherEmployee.0 = 2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 (employee1.0)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 (anotherEmployee.0)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