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d3202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d3202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d32024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d32024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d32024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d32024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32024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32024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d32024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d32024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C414E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Optionals - Either contains a Value or Nil</a:t>
            </a:r>
            <a:endParaRPr sz="2100">
              <a:solidFill>
                <a:srgbClr val="3C414E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 absence of a value may cause serious bugs in a software. Swift provides optional to deal with absence of a value.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Any type can be declared as an optional. Use a question mark (?) to declare an optional.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 optional can be considered as a container to store a value of a particular type. Optional holds a value or none.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middleName: String?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middleName = "Doe"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middleName = nil //compiler error if not declared as an optional</a:t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Unwrapping Optionals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Content or Value of an optional is not directly accessible like accessing the value of a variable.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381000" marR="381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 needs to be unwrapped from the container to access its content.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following are the three methods to unwrap an optional: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Forced Unwrapping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 Binding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Automatic or Implicit Unwrapping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Forced Unwrapping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182"/>
              <a:buFont typeface="Arial"/>
              <a:buNone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Add an </a:t>
            </a:r>
            <a:r>
              <a:rPr lang="en" sz="2671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exclamation mark (!)</a:t>
            </a: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at the end of an optional to access its value.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3810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1182"/>
              <a:buFont typeface="Arial"/>
              <a:buNone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Forced unwrapping means you can access an optional's container's value no matter what it contains.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1182"/>
              <a:buFont typeface="Arial"/>
              <a:buNone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71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middleName: String?</a:t>
            </a:r>
            <a:endParaRPr sz="2671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71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middleName = "Doe"</a:t>
            </a:r>
            <a:endParaRPr sz="2671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71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message = middleName! //forced unwrapping</a:t>
            </a:r>
            <a:endParaRPr sz="2671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71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print(message)</a:t>
            </a:r>
            <a:endParaRPr sz="2671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182"/>
              <a:buFont typeface="Arial"/>
              <a:buNone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Notes: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916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Lato"/>
              <a:buChar char="●"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Forced unwrapping triggers run time errors if optional contains nil value.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916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Lato"/>
              <a:buChar char="●"/>
            </a:pPr>
            <a:r>
              <a:rPr lang="en" sz="267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Never forced unwrap an optional unless you are certain that it contains a value.</a:t>
            </a:r>
            <a:endParaRPr sz="267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 Binding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Optional binding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checks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whether an optional contains </a:t>
            </a:r>
            <a:r>
              <a:rPr lang="en" sz="1100">
                <a:solidFill>
                  <a:srgbClr val="F32B88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a value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before unwrapping it.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middleName: String?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if let message = middleName {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 (message)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print ("Middle name is empty")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Automatic or Implicit Unwrapping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Implicitly unwrapped optionals are declared using "!" instead of "?".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swift compiler automatically unwraps Implicitly Unwrapped Optional.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