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39aa09c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39aa09c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39aa09cc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39aa09c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39aa09cc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39aa09cc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39aa09cc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39aa09cc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39aa09cc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39aa09cc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28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Functions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381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Functions are self-contained chunks of code or statements that perform a specific task.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Functions have a name that describes their purpose.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Function name is used to call the function to perform the task. Optionally you can pass input values to a function as parameters.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Optionally, the result of task execution can be given back to the caller as return value.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25909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lang="en" sz="2100">
                <a:solidFill>
                  <a:srgbClr val="333333"/>
                </a:solidFill>
              </a:rPr>
              <a:t>Defining a Function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</a:rPr>
              <a:t>Every function definition begins with the func keyword and a name.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</a:rPr>
              <a:t>Name of the function is followed by a pair of parentheses that contains the input parameters of the function.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</a:rPr>
              <a:t>Function body, is enclosed in a pair of curly braces.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</a:rPr>
              <a:t>Example: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func greet() {</a:t>
            </a:r>
            <a:endParaRPr sz="12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  print("Hello, Fresco Learner") </a:t>
            </a:r>
            <a:endParaRPr sz="12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</a:rPr>
              <a:t>Invoking the function: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greet()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marR="1397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76200" marR="76200" rtl="0" algn="ctr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EEEEEE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28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Function Parameters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07975" y="1152475"/>
            <a:ext cx="8520600" cy="3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Let's make the previous function more generic by passing parameter(s).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 the following example, we define the greet function, which accepts two parameters, message of type String and person of type String.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Function Definition: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func greet(message: String, person: String){</a:t>
            </a:r>
            <a:endParaRPr sz="11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  let greeting = message + ", " + person</a:t>
            </a:r>
            <a:endParaRPr sz="11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  print(greeting)</a:t>
            </a:r>
            <a:endParaRPr sz="11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Function Call: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let name = "John Doe"</a:t>
            </a:r>
            <a:endParaRPr sz="11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let message = "Hello"</a:t>
            </a:r>
            <a:endParaRPr sz="11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greet(message: message, person: name)</a:t>
            </a:r>
            <a:endParaRPr sz="11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28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Function Return Value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8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Let's modify the greet function to return the message instead of printing the formatted message.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For this at the end of parameter parenthesis, write the return type String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return type is preceded by the </a:t>
            </a:r>
            <a:r>
              <a:rPr lang="en" sz="1200">
                <a:solidFill>
                  <a:srgbClr val="F32B88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symbol.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Function Definition</a:t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func greet(message: String, person: String)-&gt; String{</a:t>
            </a:r>
            <a:endParaRPr sz="12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let greeting = message + ", " + person</a:t>
            </a:r>
            <a:endParaRPr sz="12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return(greeting)</a:t>
            </a:r>
            <a:endParaRPr sz="12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Function Call</a:t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let greeting = greet(message:"Hello, ", person: "John Doe")</a:t>
            </a:r>
            <a:endParaRPr sz="12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print(greeting)</a:t>
            </a:r>
            <a:endParaRPr sz="12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0" marR="3810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 Function can return any type of value, which includes </a:t>
            </a:r>
            <a:r>
              <a:rPr lang="en" sz="1200">
                <a:solidFill>
                  <a:srgbClr val="F32B88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Tuples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200">
                <a:solidFill>
                  <a:srgbClr val="F32B88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Optionals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200">
                <a:solidFill>
                  <a:srgbClr val="F32B88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endParaRPr sz="1200">
              <a:solidFill>
                <a:srgbClr val="F32B88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28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Function Type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Every function in Swift has a type, consisting of the function's parameter type and return type.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Function type makes it easy to pass functions as parameters to other functions, and return functions from functions.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function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func greet ()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is of type </a:t>
            </a:r>
            <a:r>
              <a:rPr lang="en" sz="1100">
                <a:solidFill>
                  <a:srgbClr val="F32B88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() -&gt; ()</a:t>
            </a:r>
            <a:endParaRPr sz="1100">
              <a:solidFill>
                <a:srgbClr val="F32B88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0" marR="3810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Even though there is no return type, the second pair of parenthesis </a:t>
            </a:r>
            <a:r>
              <a:rPr lang="en" sz="1100">
                <a:solidFill>
                  <a:srgbClr val="F32B88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represents </a:t>
            </a:r>
            <a:r>
              <a:rPr lang="en" sz="1100">
                <a:solidFill>
                  <a:srgbClr val="F32B88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or </a:t>
            </a:r>
            <a:r>
              <a:rPr lang="en" sz="1100">
                <a:solidFill>
                  <a:srgbClr val="F32B88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empty tuple</a:t>
            </a:r>
            <a:endParaRPr sz="1100">
              <a:solidFill>
                <a:srgbClr val="F32B88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Similarly the function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func greet(message: String, person: String) -&gt; String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is of type </a:t>
            </a:r>
            <a:r>
              <a:rPr lang="en" sz="1100">
                <a:solidFill>
                  <a:srgbClr val="F32B88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(String, String) -&gt; (String)</a:t>
            </a:r>
            <a:endParaRPr sz="1100">
              <a:solidFill>
                <a:srgbClr val="F32B88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