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for CAE_SUSPENSION_BRACKET_REPORT.pdf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- The study replaced the leaf -spring suspension system with an air suspension system to reduce the chassis' dynamic load</a:t>
            </a:r>
          </a:p>
          <a:p>
            <a:r>
              <a:t>- The study suggested increasing the corner radius at the fatigue point to strengthen the chassis structure</a:t>
            </a:r>
          </a:p>
          <a:p>
            <a:r>
              <a:t>- As a result, the chassis weight increased by 35.15 kg and the minimum fatigue cycle was larger than 1 06 cycles.</a:t>
            </a:r>
          </a:p>
        </p:txBody>
      </p:sp>
      <p:pic>
        <p:nvPicPr>
          <p:cNvPr id="4" name="Picture 3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029200"/>
            <a:ext cx="969913" cy="1371600"/>
          </a:xfrm>
          <a:prstGeom prst="rect">
            <a:avLst/>
          </a:prstGeom>
        </p:spPr>
      </p:pic>
      <p:pic>
        <p:nvPicPr>
          <p:cNvPr id="5" name="Picture 4" descr="pag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029200"/>
            <a:ext cx="969913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