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9" r:id="rId6"/>
    <p:sldId id="261" r:id="rId7"/>
    <p:sldId id="263" r:id="rId8"/>
    <p:sldId id="264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2" autoAdjust="0"/>
    <p:restoredTop sz="94660"/>
  </p:normalViewPr>
  <p:slideViewPr>
    <p:cSldViewPr>
      <p:cViewPr varScale="1">
        <p:scale>
          <a:sx n="83" d="100"/>
          <a:sy n="83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0EC6B-A41B-49D5-A68F-8F70E116AC19}" type="datetimeFigureOut">
              <a:rPr lang="en-IN" smtClean="0"/>
              <a:pPr/>
              <a:t>21-02-2021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956D9-9BD3-4BA6-83B8-9F077B7118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813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956D9-9BD3-4BA6-83B8-9F077B71181E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9457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956D9-9BD3-4BA6-83B8-9F077B71181E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813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956D9-9BD3-4BA6-83B8-9F077B71181E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570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0D62-AAA1-4502-B438-5A5E1DAB7E0F}" type="datetimeFigureOut">
              <a:rPr lang="en-IN" smtClean="0"/>
              <a:pPr/>
              <a:t>21-02-2021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408-2A85-4F55-A2A2-7DF31C8C748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0D62-AAA1-4502-B438-5A5E1DAB7E0F}" type="datetimeFigureOut">
              <a:rPr lang="en-IN" smtClean="0"/>
              <a:pPr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408-2A85-4F55-A2A2-7DF31C8C74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0D62-AAA1-4502-B438-5A5E1DAB7E0F}" type="datetimeFigureOut">
              <a:rPr lang="en-IN" smtClean="0"/>
              <a:pPr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408-2A85-4F55-A2A2-7DF31C8C74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0D62-AAA1-4502-B438-5A5E1DAB7E0F}" type="datetimeFigureOut">
              <a:rPr lang="en-IN" smtClean="0"/>
              <a:pPr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408-2A85-4F55-A2A2-7DF31C8C74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0D62-AAA1-4502-B438-5A5E1DAB7E0F}" type="datetimeFigureOut">
              <a:rPr lang="en-IN" smtClean="0"/>
              <a:pPr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DC03408-2A85-4F55-A2A2-7DF31C8C74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0D62-AAA1-4502-B438-5A5E1DAB7E0F}" type="datetimeFigureOut">
              <a:rPr lang="en-IN" smtClean="0"/>
              <a:pPr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408-2A85-4F55-A2A2-7DF31C8C74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0D62-AAA1-4502-B438-5A5E1DAB7E0F}" type="datetimeFigureOut">
              <a:rPr lang="en-IN" smtClean="0"/>
              <a:pPr/>
              <a:t>21-02-2021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408-2A85-4F55-A2A2-7DF31C8C74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0D62-AAA1-4502-B438-5A5E1DAB7E0F}" type="datetimeFigureOut">
              <a:rPr lang="en-IN" smtClean="0"/>
              <a:pPr/>
              <a:t>21-02-2021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408-2A85-4F55-A2A2-7DF31C8C74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0D62-AAA1-4502-B438-5A5E1DAB7E0F}" type="datetimeFigureOut">
              <a:rPr lang="en-IN" smtClean="0"/>
              <a:pPr/>
              <a:t>21-02-2021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408-2A85-4F55-A2A2-7DF31C8C74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0D62-AAA1-4502-B438-5A5E1DAB7E0F}" type="datetimeFigureOut">
              <a:rPr lang="en-IN" smtClean="0"/>
              <a:pPr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408-2A85-4F55-A2A2-7DF31C8C74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0D62-AAA1-4502-B438-5A5E1DAB7E0F}" type="datetimeFigureOut">
              <a:rPr lang="en-IN" smtClean="0"/>
              <a:pPr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3408-2A85-4F55-A2A2-7DF31C8C74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2330D62-AAA1-4502-B438-5A5E1DAB7E0F}" type="datetimeFigureOut">
              <a:rPr lang="en-IN" smtClean="0"/>
              <a:pPr/>
              <a:t>21-02-2021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DC03408-2A85-4F55-A2A2-7DF31C8C748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3384376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Government </a:t>
            </a:r>
            <a:r>
              <a:rPr lang="en-IN" sz="32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Polytechinc,Yavatmal</a:t>
            </a:r>
            <a:r>
              <a:rPr lang="en-IN" sz="3200" b="1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20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200" u="sng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Android Application For </a:t>
            </a:r>
            <a:r>
              <a:rPr lang="en-IN" sz="3600" u="sng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600" b="1" u="sng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otholes </a:t>
            </a:r>
            <a:r>
              <a:rPr lang="en-IN" sz="3600" u="sng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3600" b="1" u="sng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etection </a:t>
            </a:r>
            <a:r>
              <a:rPr lang="en-IN" sz="3600" u="sng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3600" b="1" u="sng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ystem</a:t>
            </a:r>
            <a:br>
              <a:rPr lang="en-IN" sz="3600" b="1" u="sng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600" b="1" u="sng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b="1" u="sng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Course- Capstone Project Planning</a:t>
            </a:r>
            <a:br>
              <a:rPr lang="en-IN" sz="28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2800" b="1" u="sng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u="sng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u="sng" dirty="0">
              <a:solidFill>
                <a:schemeClr val="bg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51520" y="3717032"/>
            <a:ext cx="8712968" cy="2808312"/>
          </a:xfrm>
        </p:spPr>
        <p:txBody>
          <a:bodyPr>
            <a:normAutofit fontScale="25000" lnSpcReduction="20000"/>
          </a:bodyPr>
          <a:lstStyle/>
          <a:p>
            <a:pPr marL="137160" indent="0">
              <a:buNone/>
            </a:pPr>
            <a:endParaRPr lang="en-IN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37160" indent="0" algn="just">
              <a:buNone/>
            </a:pPr>
            <a:r>
              <a:rPr lang="en-IN" sz="7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Submitted by						</a:t>
            </a:r>
          </a:p>
          <a:p>
            <a:pPr marL="137160" indent="0" algn="just">
              <a:lnSpc>
                <a:spcPct val="120000"/>
              </a:lnSpc>
              <a:buNone/>
            </a:pPr>
            <a:r>
              <a:rPr lang="en-IN" sz="7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 of group members:			                          Guided by:			</a:t>
            </a:r>
            <a:endParaRPr lang="en-IN" sz="7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" indent="0" algn="just">
              <a:buNone/>
            </a:pPr>
            <a:r>
              <a:rPr lang="en-IN" sz="7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137160" indent="0" algn="just">
              <a:buNone/>
            </a:pPr>
            <a:r>
              <a:rPr lang="en-IN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Ayush Chiddarwar   (1970)			                          Prof.G.K.Yadav Sir</a:t>
            </a:r>
          </a:p>
          <a:p>
            <a:pPr marL="137160" indent="0" algn="just">
              <a:buNone/>
            </a:pPr>
            <a:r>
              <a:rPr lang="en-IN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Pranjal Sharma         (1854)</a:t>
            </a:r>
          </a:p>
          <a:p>
            <a:pPr marL="137160" indent="0" algn="just">
              <a:buNone/>
            </a:pPr>
            <a:r>
              <a:rPr lang="en-IN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Diksha Mohod          (1839)</a:t>
            </a:r>
          </a:p>
          <a:p>
            <a:pPr marL="137160" indent="0" algn="just">
              <a:buNone/>
            </a:pPr>
            <a:r>
              <a:rPr lang="en-IN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Prajwal Chaudhri      (1965)</a:t>
            </a:r>
          </a:p>
          <a:p>
            <a:pPr marL="137160" indent="0" algn="just">
              <a:buNone/>
            </a:pPr>
            <a:r>
              <a:rPr lang="en-IN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Manthan Watile         (1969) </a:t>
            </a:r>
          </a:p>
          <a:p>
            <a:pPr marL="137160" indent="0" algn="just">
              <a:buNone/>
            </a:pPr>
            <a:r>
              <a:rPr lang="en-IN" sz="7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 marL="514350" indent="-514350">
              <a:buClrTx/>
              <a:buFont typeface="+mj-lt"/>
              <a:buAutoNum type="arabicPeriod"/>
            </a:pPr>
            <a:endParaRPr lang="en-IN" sz="7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7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003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Thank  You..</a:t>
            </a:r>
            <a:endParaRPr lang="en-IN" sz="360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16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936103"/>
          </a:xfrm>
        </p:spPr>
        <p:txBody>
          <a:bodyPr>
            <a:normAutofit/>
          </a:bodyPr>
          <a:lstStyle/>
          <a:p>
            <a:r>
              <a:rPr lang="en-IN" sz="3600" cap="none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Content</a:t>
            </a:r>
            <a:endParaRPr lang="en-IN" sz="3600" cap="none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894531"/>
            <a:ext cx="7448872" cy="4968552"/>
          </a:xfrm>
        </p:spPr>
        <p:txBody>
          <a:bodyPr>
            <a:noAutofit/>
          </a:bodyPr>
          <a:lstStyle/>
          <a:p>
            <a:pPr marL="914400" lvl="1" indent="-457200" algn="l">
              <a:buClr>
                <a:schemeClr val="bg1">
                  <a:lumMod val="85000"/>
                  <a:lumOff val="15000"/>
                </a:schemeClr>
              </a:buClr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Acknowledgement</a:t>
            </a:r>
          </a:p>
          <a:p>
            <a:pPr marL="914400" lvl="1" indent="-457200" algn="l">
              <a:buClr>
                <a:schemeClr val="bg1">
                  <a:lumMod val="85000"/>
                  <a:lumOff val="15000"/>
                </a:schemeClr>
              </a:buClr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914400" lvl="1" indent="-457200" algn="l">
              <a:buClr>
                <a:schemeClr val="bg1">
                  <a:lumMod val="85000"/>
                  <a:lumOff val="15000"/>
                </a:schemeClr>
              </a:buClr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914400" lvl="1" indent="-457200" algn="l">
              <a:buClr>
                <a:schemeClr val="bg1">
                  <a:lumMod val="85000"/>
                  <a:lumOff val="15000"/>
                </a:schemeClr>
              </a:buClr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Development Requirements</a:t>
            </a:r>
          </a:p>
          <a:p>
            <a:pPr marL="914400" lvl="1" indent="-457200" algn="l">
              <a:buClr>
                <a:schemeClr val="bg1">
                  <a:lumMod val="85000"/>
                  <a:lumOff val="15000"/>
                </a:schemeClr>
              </a:buClr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Requirements Analysis</a:t>
            </a:r>
          </a:p>
          <a:p>
            <a:pPr marL="914400" lvl="1" indent="-457200" algn="l">
              <a:buClr>
                <a:schemeClr val="bg1">
                  <a:lumMod val="85000"/>
                  <a:lumOff val="15000"/>
                </a:schemeClr>
              </a:buClr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</a:p>
          <a:p>
            <a:pPr marL="914400" lvl="1" indent="-457200" algn="l">
              <a:buClr>
                <a:schemeClr val="bg1">
                  <a:lumMod val="85000"/>
                  <a:lumOff val="15000"/>
                </a:schemeClr>
              </a:buClr>
              <a:buFont typeface="Wingdings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cope For 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uture 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ork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734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936103"/>
          </a:xfrm>
        </p:spPr>
        <p:txBody>
          <a:bodyPr>
            <a:normAutofit/>
          </a:bodyPr>
          <a:lstStyle/>
          <a:p>
            <a:r>
              <a:rPr lang="en-IN" sz="3600" b="1" cap="none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Acknowledgement</a:t>
            </a:r>
            <a:endParaRPr lang="en-IN" sz="3600" b="1" cap="none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2808312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wish to thank our project guide Prof. G. K. Yadav 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ir for their help and guidance. The work was also supported by the computer department, Government Polytechnic,Yavatmal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4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792087"/>
          </a:xfrm>
        </p:spPr>
        <p:txBody>
          <a:bodyPr>
            <a:normAutofit/>
          </a:bodyPr>
          <a:lstStyle/>
          <a:p>
            <a:r>
              <a:rPr lang="en-IN" sz="3600" cap="none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cap="none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060848"/>
            <a:ext cx="7848872" cy="4104456"/>
          </a:xfrm>
        </p:spPr>
        <p:txBody>
          <a:bodyPr>
            <a:normAutofit fontScale="25000" lnSpcReduction="20000"/>
          </a:bodyPr>
          <a:lstStyle/>
          <a:p>
            <a:pPr marL="457200" indent="-457200" algn="l">
              <a:buClrTx/>
              <a:buFont typeface="Wingdings" pitchFamily="2" charset="2"/>
              <a:buChar char="Ø"/>
            </a:pPr>
            <a:endParaRPr lang="en-IN" sz="5100" dirty="0" smtClean="0">
              <a:solidFill>
                <a:schemeClr val="bg1">
                  <a:lumMod val="85000"/>
                  <a:lumOff val="15000"/>
                </a:schemeClr>
              </a:solidFill>
              <a:latin typeface="Aparajita" pitchFamily="34" charset="0"/>
              <a:cs typeface="Aparajita" pitchFamily="34" charset="0"/>
            </a:endParaRPr>
          </a:p>
          <a:p>
            <a:pPr algn="l">
              <a:buClrTx/>
            </a:pPr>
            <a:r>
              <a:rPr lang="en-IN" sz="1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Background:</a:t>
            </a:r>
          </a:p>
          <a:p>
            <a:pPr algn="l">
              <a:buClrTx/>
            </a:pPr>
            <a:endParaRPr lang="en-IN" sz="1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ClrTx/>
            </a:pPr>
            <a:r>
              <a:rPr lang="en-IN" sz="9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Due </a:t>
            </a:r>
            <a:r>
              <a:rPr lang="en-IN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heat, cold and rain the roads forms crakes and gaps over </a:t>
            </a:r>
            <a:r>
              <a:rPr lang="en-IN" sz="9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it. </a:t>
            </a:r>
            <a:r>
              <a:rPr lang="en-IN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Due to such gaps and creaks people face many issues and difficulties while driving their v</a:t>
            </a:r>
            <a:r>
              <a:rPr lang="en-IN" sz="9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ehicle.</a:t>
            </a:r>
          </a:p>
          <a:p>
            <a:pPr algn="l"/>
            <a:r>
              <a:rPr lang="en-IN" sz="9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reduce the difficulties and efforts of </a:t>
            </a:r>
            <a:r>
              <a:rPr lang="en-IN" sz="9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users and Government </a:t>
            </a:r>
            <a:r>
              <a:rPr lang="en-IN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created a </a:t>
            </a:r>
            <a:r>
              <a:rPr lang="en-IN" sz="9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pothole </a:t>
            </a:r>
            <a:r>
              <a:rPr lang="en-IN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detection system, from which </a:t>
            </a:r>
            <a:r>
              <a:rPr lang="en-IN" sz="9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IN" sz="9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IN" sz="9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collect the data</a:t>
            </a:r>
            <a:r>
              <a:rPr lang="en-IN" sz="9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related to </a:t>
            </a:r>
            <a:r>
              <a:rPr lang="en-IN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9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depth, location </a:t>
            </a:r>
            <a:r>
              <a:rPr lang="en-IN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the intensity of the holes on the roads by which </a:t>
            </a:r>
            <a:r>
              <a:rPr lang="en-IN" sz="9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government can design their model and budgets to make the road repair sustainable, fast as well as the user can know the road conditions before he travels. </a:t>
            </a:r>
            <a:endParaRPr lang="en-IN" sz="9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ClrTx/>
            </a:pPr>
            <a:endParaRPr lang="en-IN" sz="10400" dirty="0" smtClean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10400" dirty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3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229600" cy="792088"/>
          </a:xfrm>
        </p:spPr>
        <p:txBody>
          <a:bodyPr>
            <a:normAutofit/>
          </a:bodyPr>
          <a:lstStyle/>
          <a:p>
            <a:r>
              <a:rPr lang="en-IN" sz="3600" cap="none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Objectives</a:t>
            </a:r>
            <a:endParaRPr lang="en-IN" sz="3600" cap="none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060848"/>
            <a:ext cx="6840760" cy="4464496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 objectives of this project were to create an application</a:t>
            </a:r>
          </a:p>
          <a:p>
            <a:pPr algn="l"/>
            <a:endParaRPr lang="en-IN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That can identify a change in acceleration unique to potholes(excludes speed bumps)</a:t>
            </a:r>
          </a:p>
          <a:p>
            <a:pPr marL="457200" indent="-45720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That can obtain the most accurate location data possible </a:t>
            </a:r>
          </a:p>
          <a:p>
            <a:pPr marL="457200" indent="-45720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That is able to transmit data to an external destination</a:t>
            </a:r>
          </a:p>
          <a:p>
            <a:pPr marL="457200" indent="-45720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That has a good user interface –easy to use, clear instructions</a:t>
            </a:r>
            <a:endParaRPr lang="en-I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0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8229600" cy="1368152"/>
          </a:xfrm>
        </p:spPr>
        <p:txBody>
          <a:bodyPr>
            <a:noAutofit/>
          </a:bodyPr>
          <a:lstStyle/>
          <a:p>
            <a:r>
              <a:rPr lang="en-IN" sz="3600" cap="none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en-IN" sz="3600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cap="none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3600" cap="none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equirements</a:t>
            </a:r>
            <a:endParaRPr lang="en-IN" sz="3600" cap="none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420888"/>
            <a:ext cx="7776864" cy="3096344"/>
          </a:xfrm>
        </p:spPr>
        <p:txBody>
          <a:bodyPr>
            <a:noAutofit/>
          </a:bodyPr>
          <a:lstStyle/>
          <a:p>
            <a:pPr marL="457200" indent="-457200" algn="l">
              <a:buClrTx/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project was developed using the android framework  and android studio toolkit. For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better convenience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wide user network.</a:t>
            </a:r>
            <a:endParaRPr lang="en-IN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ClrTx/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decided  to use accelerometer sensor for measuring the acceleration of a moving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we use longitude and latitude for pointing  the location of moving body  also we used graph to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intensity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potholes.</a:t>
            </a:r>
            <a:endParaRPr lang="en-I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68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32656"/>
            <a:ext cx="8229600" cy="720080"/>
          </a:xfrm>
        </p:spPr>
        <p:txBody>
          <a:bodyPr>
            <a:normAutofit/>
          </a:bodyPr>
          <a:lstStyle/>
          <a:p>
            <a:r>
              <a:rPr lang="en-IN" sz="3600" cap="none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Requirement Analysis</a:t>
            </a:r>
            <a:endParaRPr lang="en-IN" sz="3600" cap="none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459239"/>
            <a:ext cx="4608512" cy="5373216"/>
          </a:xfrm>
        </p:spPr>
        <p:txBody>
          <a:bodyPr>
            <a:noAutofit/>
          </a:bodyPr>
          <a:lstStyle/>
          <a:p>
            <a:pPr marL="457200" indent="-45720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system should be able to detect events in real time.</a:t>
            </a:r>
          </a:p>
          <a:p>
            <a:pPr marL="457200" indent="-45720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system should use a generic android os based smart phone that has built in accelerometer sensor as the hardware/software platform.</a:t>
            </a:r>
          </a:p>
          <a:p>
            <a:pPr marL="457200" indent="-45720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system should be able to run on different smart phone models with different parameters. </a:t>
            </a:r>
          </a:p>
          <a:p>
            <a:pPr marL="457200" indent="-45720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Systems should be able to detect events during driving in different 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vehicle types such  as passenger cars, minivans, 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buses, bike, etc. 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8024" y="1268760"/>
            <a:ext cx="4036888" cy="511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19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32656"/>
            <a:ext cx="8229600" cy="720080"/>
          </a:xfrm>
        </p:spPr>
        <p:txBody>
          <a:bodyPr>
            <a:normAutofit/>
          </a:bodyPr>
          <a:lstStyle/>
          <a:p>
            <a:r>
              <a:rPr lang="en-IN" sz="3600" cap="none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Diagram</a:t>
            </a:r>
            <a:endParaRPr lang="en-IN" sz="3600" cap="none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1340768"/>
            <a:ext cx="3064669" cy="4968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984" y="1916832"/>
            <a:ext cx="392983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75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8136904" cy="1152128"/>
          </a:xfrm>
        </p:spPr>
        <p:txBody>
          <a:bodyPr>
            <a:normAutofit/>
          </a:bodyPr>
          <a:lstStyle/>
          <a:p>
            <a:r>
              <a:rPr lang="en-IN" sz="3600" cap="none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Scope For </a:t>
            </a:r>
            <a:r>
              <a:rPr lang="en-IN" sz="3600" cap="none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3600" cap="none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uture </a:t>
            </a:r>
            <a:r>
              <a:rPr lang="en-IN" sz="3600" cap="none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3600" cap="none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orks</a:t>
            </a:r>
            <a:endParaRPr lang="en-IN" sz="3600" cap="none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276872"/>
            <a:ext cx="7848872" cy="3816424"/>
          </a:xfrm>
        </p:spPr>
        <p:txBody>
          <a:bodyPr>
            <a:normAutofit/>
          </a:bodyPr>
          <a:lstStyle/>
          <a:p>
            <a:pPr marL="457200" indent="-457200" algn="l">
              <a:buClrTx/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future we can use this system for safety and maintenance of roads. Potholes can be auto detected using acceleration data collected using </a:t>
            </a: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sensors</a:t>
            </a: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mounted </a:t>
            </a: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on the vehicle</a:t>
            </a: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IN" sz="2400" dirty="0" smtClean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ClrTx/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We can use sensor network deployed over a public transport system to monitor  road surface condition. </a:t>
            </a:r>
          </a:p>
          <a:p>
            <a:pPr marL="457200" indent="-457200" algn="l">
              <a:buClrTx/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proposed system can be further improved to display alerts such as Bad road ahead in order to help the driver be more alert while driving/riding on such roads.</a:t>
            </a:r>
            <a:endParaRPr lang="en-IN" sz="2400" dirty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74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1317</TotalTime>
  <Words>440</Words>
  <Application>Microsoft Office PowerPoint</Application>
  <PresentationFormat>On-screen Show (4:3)</PresentationFormat>
  <Paragraphs>51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  Government Polytechinc,Yavatmal  Android Application For Potholes Detection System  Course- Capstone Project Planning  </vt:lpstr>
      <vt:lpstr>Content</vt:lpstr>
      <vt:lpstr>Acknowledgement</vt:lpstr>
      <vt:lpstr>Introduction</vt:lpstr>
      <vt:lpstr>Objectives</vt:lpstr>
      <vt:lpstr>Development Requirements</vt:lpstr>
      <vt:lpstr>Requirement Analysis</vt:lpstr>
      <vt:lpstr>Diagram</vt:lpstr>
      <vt:lpstr>Scope For Future Works</vt:lpstr>
      <vt:lpstr>Thank  You..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Pothole Detection System</dc:title>
  <dc:creator>Sumedh</dc:creator>
  <cp:lastModifiedBy>ayush</cp:lastModifiedBy>
  <cp:revision>94</cp:revision>
  <dcterms:created xsi:type="dcterms:W3CDTF">2021-02-04T06:47:47Z</dcterms:created>
  <dcterms:modified xsi:type="dcterms:W3CDTF">2021-02-21T17:27:28Z</dcterms:modified>
</cp:coreProperties>
</file>