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1" r:id="rId5"/>
    <p:sldId id="262" r:id="rId6"/>
    <p:sldId id="276" r:id="rId7"/>
    <p:sldId id="263" r:id="rId8"/>
    <p:sldId id="266" r:id="rId9"/>
    <p:sldId id="270" r:id="rId10"/>
    <p:sldId id="271" r:id="rId11"/>
    <p:sldId id="260" r:id="rId12"/>
    <p:sldId id="264" r:id="rId13"/>
    <p:sldId id="265" r:id="rId14"/>
    <p:sldId id="272" r:id="rId15"/>
    <p:sldId id="275"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2" autoAdjust="0"/>
    <p:restoredTop sz="94660"/>
  </p:normalViewPr>
  <p:slideViewPr>
    <p:cSldViewPr>
      <p:cViewPr varScale="1">
        <p:scale>
          <a:sx n="82" d="100"/>
          <a:sy n="82" d="100"/>
        </p:scale>
        <p:origin x="1469"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1048681"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80EC6B-A41B-49D5-A68F-8F70E116AC19}" type="datetimeFigureOut">
              <a:rPr lang="en-IN" smtClean="0"/>
              <a:t>27-06-2021</a:t>
            </a:fld>
            <a:endParaRPr lang="en-IN"/>
          </a:p>
        </p:txBody>
      </p:sp>
      <p:sp>
        <p:nvSpPr>
          <p:cNvPr id="1048682"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1048683"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7956D9-9BD3-4BA6-83B8-9F077B71181E}" type="slidenum">
              <a:rPr lang="en-IN" smtClean="0"/>
              <a:t>‹#›</a:t>
            </a:fld>
            <a:endParaRPr lang="en-IN"/>
          </a:p>
        </p:txBody>
      </p:sp>
    </p:spTree>
    <p:extLst>
      <p:ext uri="{BB962C8B-B14F-4D97-AF65-F5344CB8AC3E}">
        <p14:creationId xmlns:p14="http://schemas.microsoft.com/office/powerpoint/2010/main" val="4027928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Slide Image Placeholder 1"/>
          <p:cNvSpPr>
            <a:spLocks noGrp="1" noRot="1" noChangeAspect="1"/>
          </p:cNvSpPr>
          <p:nvPr>
            <p:ph type="sldImg"/>
          </p:nvPr>
        </p:nvSpPr>
        <p:spPr/>
      </p:sp>
      <p:sp>
        <p:nvSpPr>
          <p:cNvPr id="1048621" name="Notes Placeholder 2"/>
          <p:cNvSpPr>
            <a:spLocks noGrp="1"/>
          </p:cNvSpPr>
          <p:nvPr>
            <p:ph type="body" idx="1"/>
          </p:nvPr>
        </p:nvSpPr>
        <p:spPr/>
        <p:txBody>
          <a:bodyPr/>
          <a:lstStyle/>
          <a:p>
            <a:endParaRPr lang="en-IN" dirty="0"/>
          </a:p>
        </p:txBody>
      </p:sp>
      <p:sp>
        <p:nvSpPr>
          <p:cNvPr id="1048622" name="Slide Number Placeholder 3"/>
          <p:cNvSpPr>
            <a:spLocks noGrp="1"/>
          </p:cNvSpPr>
          <p:nvPr>
            <p:ph type="sldNum" sz="quarter" idx="10"/>
          </p:nvPr>
        </p:nvSpPr>
        <p:spPr/>
        <p:txBody>
          <a:bodyPr/>
          <a:lstStyle/>
          <a:p>
            <a:fld id="{357956D9-9BD3-4BA6-83B8-9F077B71181E}"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Slide Image Placeholder 1"/>
          <p:cNvSpPr>
            <a:spLocks noGrp="1" noRot="1" noChangeAspect="1"/>
          </p:cNvSpPr>
          <p:nvPr>
            <p:ph type="sldImg"/>
          </p:nvPr>
        </p:nvSpPr>
        <p:spPr/>
      </p:sp>
      <p:sp>
        <p:nvSpPr>
          <p:cNvPr id="1048626" name="Notes Placeholder 2"/>
          <p:cNvSpPr>
            <a:spLocks noGrp="1"/>
          </p:cNvSpPr>
          <p:nvPr>
            <p:ph type="body" idx="1"/>
          </p:nvPr>
        </p:nvSpPr>
        <p:spPr/>
        <p:txBody>
          <a:bodyPr/>
          <a:lstStyle/>
          <a:p>
            <a:endParaRPr lang="en-IN" dirty="0"/>
          </a:p>
        </p:txBody>
      </p:sp>
      <p:sp>
        <p:nvSpPr>
          <p:cNvPr id="1048627" name="Slide Number Placeholder 3"/>
          <p:cNvSpPr>
            <a:spLocks noGrp="1"/>
          </p:cNvSpPr>
          <p:nvPr>
            <p:ph type="sldNum" sz="quarter" idx="10"/>
          </p:nvPr>
        </p:nvSpPr>
        <p:spPr/>
        <p:txBody>
          <a:bodyPr/>
          <a:lstStyle/>
          <a:p>
            <a:fld id="{357956D9-9BD3-4BA6-83B8-9F077B71181E}" type="slidenum">
              <a:rPr lang="en-IN" smtClean="0"/>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1048582" name="Date Placeholder 27"/>
          <p:cNvSpPr>
            <a:spLocks noGrp="1"/>
          </p:cNvSpPr>
          <p:nvPr>
            <p:ph type="dt" sz="half" idx="10"/>
          </p:nvPr>
        </p:nvSpPr>
        <p:spPr/>
        <p:txBody>
          <a:bodyPr/>
          <a:lstStyle/>
          <a:p>
            <a:fld id="{82330D62-AAA1-4502-B438-5A5E1DAB7E0F}" type="datetimeFigureOut">
              <a:rPr lang="en-IN" smtClean="0"/>
              <a:t>27-06-2021</a:t>
            </a:fld>
            <a:endParaRPr lang="en-IN"/>
          </a:p>
        </p:txBody>
      </p:sp>
      <p:sp>
        <p:nvSpPr>
          <p:cNvPr id="1048583" name="Footer Placeholder 16"/>
          <p:cNvSpPr>
            <a:spLocks noGrp="1"/>
          </p:cNvSpPr>
          <p:nvPr>
            <p:ph type="ftr" sz="quarter" idx="11"/>
          </p:nvPr>
        </p:nvSpPr>
        <p:spPr/>
        <p:txBody>
          <a:bodyPr/>
          <a:lstStyle/>
          <a:p>
            <a:endParaRPr lang="en-IN"/>
          </a:p>
        </p:txBody>
      </p:sp>
      <p:sp>
        <p:nvSpPr>
          <p:cNvPr id="1048584" name="Slide Number Placeholder 28"/>
          <p:cNvSpPr>
            <a:spLocks noGrp="1"/>
          </p:cNvSpPr>
          <p:nvPr>
            <p:ph type="sldNum" sz="quarter" idx="12"/>
          </p:nvPr>
        </p:nvSpPr>
        <p:spPr/>
        <p:txBody>
          <a:bodyPr/>
          <a:lstStyle/>
          <a:p>
            <a:fld id="{2DC03408-2A85-4F55-A2A2-7DF31C8C748F}" type="slidenum">
              <a:rPr lang="en-IN" smtClean="0"/>
              <a:t>‹#›</a:t>
            </a:fld>
            <a:endParaRPr lang="en-IN"/>
          </a:p>
        </p:txBody>
      </p:sp>
      <p:sp>
        <p:nvSpPr>
          <p:cNvPr id="1048585"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5" name="Title 1"/>
          <p:cNvSpPr>
            <a:spLocks noGrp="1"/>
          </p:cNvSpPr>
          <p:nvPr>
            <p:ph type="title"/>
          </p:nvPr>
        </p:nvSpPr>
        <p:spPr/>
        <p:txBody>
          <a:bodyPr/>
          <a:lstStyle/>
          <a:p>
            <a:r>
              <a:rPr kumimoji="0" lang="en-US"/>
              <a:t>Click to edit Master title style</a:t>
            </a:r>
          </a:p>
        </p:txBody>
      </p:sp>
      <p:sp>
        <p:nvSpPr>
          <p:cNvPr id="1048656"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57" name="Date Placeholder 3"/>
          <p:cNvSpPr>
            <a:spLocks noGrp="1"/>
          </p:cNvSpPr>
          <p:nvPr>
            <p:ph type="dt" sz="half" idx="10"/>
          </p:nvPr>
        </p:nvSpPr>
        <p:spPr/>
        <p:txBody>
          <a:bodyPr/>
          <a:lstStyle/>
          <a:p>
            <a:fld id="{82330D62-AAA1-4502-B438-5A5E1DAB7E0F}" type="datetimeFigureOut">
              <a:rPr lang="en-IN" smtClean="0"/>
              <a:t>27-06-2021</a:t>
            </a:fld>
            <a:endParaRPr lang="en-IN"/>
          </a:p>
        </p:txBody>
      </p:sp>
      <p:sp>
        <p:nvSpPr>
          <p:cNvPr id="1048658" name="Footer Placeholder 4"/>
          <p:cNvSpPr>
            <a:spLocks noGrp="1"/>
          </p:cNvSpPr>
          <p:nvPr>
            <p:ph type="ftr" sz="quarter" idx="11"/>
          </p:nvPr>
        </p:nvSpPr>
        <p:spPr/>
        <p:txBody>
          <a:bodyPr/>
          <a:lstStyle/>
          <a:p>
            <a:endParaRPr lang="en-IN"/>
          </a:p>
        </p:txBody>
      </p:sp>
      <p:sp>
        <p:nvSpPr>
          <p:cNvPr id="1048659" name="Slide Number Placeholder 5"/>
          <p:cNvSpPr>
            <a:spLocks noGrp="1"/>
          </p:cNvSpPr>
          <p:nvPr>
            <p:ph type="sldNum" sz="quarter" idx="12"/>
          </p:nvPr>
        </p:nvSpPr>
        <p:spPr/>
        <p:txBody>
          <a:bodyPr/>
          <a:lstStyle/>
          <a:p>
            <a:fld id="{2DC03408-2A85-4F55-A2A2-7DF31C8C748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4"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1048645"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46" name="Date Placeholder 3"/>
          <p:cNvSpPr>
            <a:spLocks noGrp="1"/>
          </p:cNvSpPr>
          <p:nvPr>
            <p:ph type="dt" sz="half" idx="10"/>
          </p:nvPr>
        </p:nvSpPr>
        <p:spPr/>
        <p:txBody>
          <a:bodyPr/>
          <a:lstStyle/>
          <a:p>
            <a:fld id="{82330D62-AAA1-4502-B438-5A5E1DAB7E0F}" type="datetimeFigureOut">
              <a:rPr lang="en-IN" smtClean="0"/>
              <a:t>27-06-2021</a:t>
            </a:fld>
            <a:endParaRPr lang="en-IN"/>
          </a:p>
        </p:txBody>
      </p:sp>
      <p:sp>
        <p:nvSpPr>
          <p:cNvPr id="1048647" name="Footer Placeholder 4"/>
          <p:cNvSpPr>
            <a:spLocks noGrp="1"/>
          </p:cNvSpPr>
          <p:nvPr>
            <p:ph type="ftr" sz="quarter" idx="11"/>
          </p:nvPr>
        </p:nvSpPr>
        <p:spPr/>
        <p:txBody>
          <a:bodyPr/>
          <a:lstStyle/>
          <a:p>
            <a:endParaRPr lang="en-IN"/>
          </a:p>
        </p:txBody>
      </p:sp>
      <p:sp>
        <p:nvSpPr>
          <p:cNvPr id="1048648" name="Slide Number Placeholder 5"/>
          <p:cNvSpPr>
            <a:spLocks noGrp="1"/>
          </p:cNvSpPr>
          <p:nvPr>
            <p:ph type="sldNum" sz="quarter" idx="12"/>
          </p:nvPr>
        </p:nvSpPr>
        <p:spPr/>
        <p:txBody>
          <a:bodyPr/>
          <a:lstStyle/>
          <a:p>
            <a:fld id="{2DC03408-2A85-4F55-A2A2-7DF31C8C748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kumimoji="0" lang="en-US"/>
              <a:t>Click to edit Master title style</a:t>
            </a:r>
          </a:p>
        </p:txBody>
      </p:sp>
      <p:sp>
        <p:nvSpPr>
          <p:cNvPr id="104860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04" name="Date Placeholder 3"/>
          <p:cNvSpPr>
            <a:spLocks noGrp="1"/>
          </p:cNvSpPr>
          <p:nvPr>
            <p:ph type="dt" sz="half" idx="10"/>
          </p:nvPr>
        </p:nvSpPr>
        <p:spPr/>
        <p:txBody>
          <a:bodyPr/>
          <a:lstStyle/>
          <a:p>
            <a:fld id="{82330D62-AAA1-4502-B438-5A5E1DAB7E0F}" type="datetimeFigureOut">
              <a:rPr lang="en-IN" smtClean="0"/>
              <a:t>27-06-2021</a:t>
            </a:fld>
            <a:endParaRPr lang="en-IN"/>
          </a:p>
        </p:txBody>
      </p:sp>
      <p:sp>
        <p:nvSpPr>
          <p:cNvPr id="1048605" name="Footer Placeholder 4"/>
          <p:cNvSpPr>
            <a:spLocks noGrp="1"/>
          </p:cNvSpPr>
          <p:nvPr>
            <p:ph type="ftr" sz="quarter" idx="11"/>
          </p:nvPr>
        </p:nvSpPr>
        <p:spPr/>
        <p:txBody>
          <a:bodyPr/>
          <a:lstStyle/>
          <a:p>
            <a:endParaRPr lang="en-IN"/>
          </a:p>
        </p:txBody>
      </p:sp>
      <p:sp>
        <p:nvSpPr>
          <p:cNvPr id="1048606" name="Slide Number Placeholder 5"/>
          <p:cNvSpPr>
            <a:spLocks noGrp="1"/>
          </p:cNvSpPr>
          <p:nvPr>
            <p:ph type="sldNum" sz="quarter" idx="12"/>
          </p:nvPr>
        </p:nvSpPr>
        <p:spPr/>
        <p:txBody>
          <a:bodyPr/>
          <a:lstStyle/>
          <a:p>
            <a:fld id="{2DC03408-2A85-4F55-A2A2-7DF31C8C748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0"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1048661"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62" name="Date Placeholder 3"/>
          <p:cNvSpPr>
            <a:spLocks noGrp="1"/>
          </p:cNvSpPr>
          <p:nvPr>
            <p:ph type="dt" sz="half" idx="10"/>
          </p:nvPr>
        </p:nvSpPr>
        <p:spPr/>
        <p:txBody>
          <a:bodyPr/>
          <a:lstStyle/>
          <a:p>
            <a:fld id="{82330D62-AAA1-4502-B438-5A5E1DAB7E0F}" type="datetimeFigureOut">
              <a:rPr lang="en-IN" smtClean="0"/>
              <a:t>27-06-2021</a:t>
            </a:fld>
            <a:endParaRPr lang="en-IN"/>
          </a:p>
        </p:txBody>
      </p:sp>
      <p:sp>
        <p:nvSpPr>
          <p:cNvPr id="1048663" name="Footer Placeholder 4"/>
          <p:cNvSpPr>
            <a:spLocks noGrp="1"/>
          </p:cNvSpPr>
          <p:nvPr>
            <p:ph type="ftr" sz="quarter" idx="11"/>
          </p:nvPr>
        </p:nvSpPr>
        <p:spPr/>
        <p:txBody>
          <a:bodyPr/>
          <a:lstStyle/>
          <a:p>
            <a:endParaRPr lang="en-IN"/>
          </a:p>
        </p:txBody>
      </p:sp>
      <p:sp>
        <p:nvSpPr>
          <p:cNvPr id="1048664" name="Slide Number Placeholder 5"/>
          <p:cNvSpPr>
            <a:spLocks noGrp="1"/>
          </p:cNvSpPr>
          <p:nvPr>
            <p:ph type="sldNum" sz="quarter" idx="12"/>
          </p:nvPr>
        </p:nvSpPr>
        <p:spPr>
          <a:xfrm>
            <a:off x="7924800" y="6416675"/>
            <a:ext cx="762000" cy="365125"/>
          </a:xfrm>
        </p:spPr>
        <p:txBody>
          <a:bodyPr/>
          <a:lstStyle/>
          <a:p>
            <a:fld id="{2DC03408-2A85-4F55-A2A2-7DF31C8C748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r>
              <a:rPr kumimoji="0" lang="en-US"/>
              <a:t>Click to edit Master title style</a:t>
            </a:r>
          </a:p>
        </p:txBody>
      </p:sp>
      <p:sp>
        <p:nvSpPr>
          <p:cNvPr id="1048666"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7"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8" name="Date Placeholder 4"/>
          <p:cNvSpPr>
            <a:spLocks noGrp="1"/>
          </p:cNvSpPr>
          <p:nvPr>
            <p:ph type="dt" sz="half" idx="10"/>
          </p:nvPr>
        </p:nvSpPr>
        <p:spPr/>
        <p:txBody>
          <a:bodyPr/>
          <a:lstStyle/>
          <a:p>
            <a:fld id="{82330D62-AAA1-4502-B438-5A5E1DAB7E0F}" type="datetimeFigureOut">
              <a:rPr lang="en-IN" smtClean="0"/>
              <a:t>27-06-2021</a:t>
            </a:fld>
            <a:endParaRPr lang="en-IN"/>
          </a:p>
        </p:txBody>
      </p:sp>
      <p:sp>
        <p:nvSpPr>
          <p:cNvPr id="1048669" name="Footer Placeholder 5"/>
          <p:cNvSpPr>
            <a:spLocks noGrp="1"/>
          </p:cNvSpPr>
          <p:nvPr>
            <p:ph type="ftr" sz="quarter" idx="11"/>
          </p:nvPr>
        </p:nvSpPr>
        <p:spPr/>
        <p:txBody>
          <a:bodyPr/>
          <a:lstStyle/>
          <a:p>
            <a:endParaRPr lang="en-IN"/>
          </a:p>
        </p:txBody>
      </p:sp>
      <p:sp>
        <p:nvSpPr>
          <p:cNvPr id="1048670" name="Slide Number Placeholder 6"/>
          <p:cNvSpPr>
            <a:spLocks noGrp="1"/>
          </p:cNvSpPr>
          <p:nvPr>
            <p:ph type="sldNum" sz="quarter" idx="12"/>
          </p:nvPr>
        </p:nvSpPr>
        <p:spPr/>
        <p:txBody>
          <a:bodyPr/>
          <a:lstStyle/>
          <a:p>
            <a:fld id="{2DC03408-2A85-4F55-A2A2-7DF31C8C748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589" name="Title 1"/>
          <p:cNvSpPr>
            <a:spLocks noGrp="1"/>
          </p:cNvSpPr>
          <p:nvPr>
            <p:ph type="title"/>
          </p:nvPr>
        </p:nvSpPr>
        <p:spPr>
          <a:xfrm>
            <a:off x="457200" y="273050"/>
            <a:ext cx="8229600" cy="1143000"/>
          </a:xfrm>
        </p:spPr>
        <p:txBody>
          <a:bodyPr anchor="ctr"/>
          <a:lstStyle/>
          <a:p>
            <a:r>
              <a:rPr kumimoji="0" lang="en-US"/>
              <a:t>Click to edit Master title style</a:t>
            </a:r>
          </a:p>
        </p:txBody>
      </p:sp>
      <p:sp>
        <p:nvSpPr>
          <p:cNvPr id="1048590" name="Text Placeholder 2"/>
          <p:cNvSpPr>
            <a:spLocks noGrp="1"/>
          </p:cNvSpPr>
          <p:nvPr>
            <p:ph type="body" idx="1"/>
          </p:nvPr>
        </p:nvSpPr>
        <p:spPr>
          <a:xfrm>
            <a:off x="457200" y="1535112"/>
            <a:ext cx="4040188" cy="750887"/>
          </a:xfrm>
        </p:spPr>
        <p:txBody>
          <a:bodyPr anchor="ctr">
            <a:normAutofit fontScale="95833" lnSpcReduction="20000"/>
          </a:bodyP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591" name="Text Placeholder 3"/>
          <p:cNvSpPr>
            <a:spLocks noGrp="1"/>
          </p:cNvSpPr>
          <p:nvPr>
            <p:ph type="body" sz="half" idx="3"/>
          </p:nvPr>
        </p:nvSpPr>
        <p:spPr>
          <a:xfrm>
            <a:off x="4645025" y="1535112"/>
            <a:ext cx="4041775" cy="750887"/>
          </a:xfrm>
        </p:spPr>
        <p:txBody>
          <a:bodyPr anchor="ctr">
            <a:normAutofit fontScale="95833" lnSpcReduction="20000"/>
          </a:bodyP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592"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93"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94" name="Date Placeholder 6"/>
          <p:cNvSpPr>
            <a:spLocks noGrp="1"/>
          </p:cNvSpPr>
          <p:nvPr>
            <p:ph type="dt" sz="half" idx="10"/>
          </p:nvPr>
        </p:nvSpPr>
        <p:spPr/>
        <p:txBody>
          <a:bodyPr/>
          <a:lstStyle/>
          <a:p>
            <a:fld id="{82330D62-AAA1-4502-B438-5A5E1DAB7E0F}" type="datetimeFigureOut">
              <a:rPr lang="en-IN" smtClean="0"/>
              <a:t>27-06-2021</a:t>
            </a:fld>
            <a:endParaRPr lang="en-IN"/>
          </a:p>
        </p:txBody>
      </p:sp>
      <p:sp>
        <p:nvSpPr>
          <p:cNvPr id="1048595" name="Footer Placeholder 7"/>
          <p:cNvSpPr>
            <a:spLocks noGrp="1"/>
          </p:cNvSpPr>
          <p:nvPr>
            <p:ph type="ftr" sz="quarter" idx="11"/>
          </p:nvPr>
        </p:nvSpPr>
        <p:spPr/>
        <p:txBody>
          <a:bodyPr/>
          <a:lstStyle/>
          <a:p>
            <a:endParaRPr lang="en-IN"/>
          </a:p>
        </p:txBody>
      </p:sp>
      <p:sp>
        <p:nvSpPr>
          <p:cNvPr id="1048596" name="Slide Number Placeholder 8"/>
          <p:cNvSpPr>
            <a:spLocks noGrp="1"/>
          </p:cNvSpPr>
          <p:nvPr>
            <p:ph type="sldNum" sz="quarter" idx="12"/>
          </p:nvPr>
        </p:nvSpPr>
        <p:spPr/>
        <p:txBody>
          <a:bodyPr/>
          <a:lstStyle/>
          <a:p>
            <a:fld id="{2DC03408-2A85-4F55-A2A2-7DF31C8C748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kumimoji="0" lang="en-US"/>
              <a:t>Click to edit Master title style</a:t>
            </a:r>
          </a:p>
        </p:txBody>
      </p:sp>
      <p:sp>
        <p:nvSpPr>
          <p:cNvPr id="1048640" name="Date Placeholder 2"/>
          <p:cNvSpPr>
            <a:spLocks noGrp="1"/>
          </p:cNvSpPr>
          <p:nvPr>
            <p:ph type="dt" sz="half" idx="10"/>
          </p:nvPr>
        </p:nvSpPr>
        <p:spPr/>
        <p:txBody>
          <a:bodyPr/>
          <a:lstStyle/>
          <a:p>
            <a:fld id="{82330D62-AAA1-4502-B438-5A5E1DAB7E0F}" type="datetimeFigureOut">
              <a:rPr lang="en-IN" smtClean="0"/>
              <a:t>27-06-2021</a:t>
            </a:fld>
            <a:endParaRPr lang="en-IN"/>
          </a:p>
        </p:txBody>
      </p:sp>
      <p:sp>
        <p:nvSpPr>
          <p:cNvPr id="1048641" name="Footer Placeholder 3"/>
          <p:cNvSpPr>
            <a:spLocks noGrp="1"/>
          </p:cNvSpPr>
          <p:nvPr>
            <p:ph type="ftr" sz="quarter" idx="11"/>
          </p:nvPr>
        </p:nvSpPr>
        <p:spPr/>
        <p:txBody>
          <a:bodyPr/>
          <a:lstStyle/>
          <a:p>
            <a:endParaRPr lang="en-IN"/>
          </a:p>
        </p:txBody>
      </p:sp>
      <p:sp>
        <p:nvSpPr>
          <p:cNvPr id="1048642" name="Slide Number Placeholder 4"/>
          <p:cNvSpPr>
            <a:spLocks noGrp="1"/>
          </p:cNvSpPr>
          <p:nvPr>
            <p:ph type="sldNum" sz="quarter" idx="12"/>
          </p:nvPr>
        </p:nvSpPr>
        <p:spPr/>
        <p:txBody>
          <a:bodyPr/>
          <a:lstStyle/>
          <a:p>
            <a:fld id="{2DC03408-2A85-4F55-A2A2-7DF31C8C748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1" name="Date Placeholder 1"/>
          <p:cNvSpPr>
            <a:spLocks noGrp="1"/>
          </p:cNvSpPr>
          <p:nvPr>
            <p:ph type="dt" sz="half" idx="10"/>
          </p:nvPr>
        </p:nvSpPr>
        <p:spPr/>
        <p:txBody>
          <a:bodyPr/>
          <a:lstStyle/>
          <a:p>
            <a:fld id="{82330D62-AAA1-4502-B438-5A5E1DAB7E0F}" type="datetimeFigureOut">
              <a:rPr lang="en-IN" smtClean="0"/>
              <a:t>27-06-2021</a:t>
            </a:fld>
            <a:endParaRPr lang="en-IN"/>
          </a:p>
        </p:txBody>
      </p:sp>
      <p:sp>
        <p:nvSpPr>
          <p:cNvPr id="1048672" name="Footer Placeholder 2"/>
          <p:cNvSpPr>
            <a:spLocks noGrp="1"/>
          </p:cNvSpPr>
          <p:nvPr>
            <p:ph type="ftr" sz="quarter" idx="11"/>
          </p:nvPr>
        </p:nvSpPr>
        <p:spPr/>
        <p:txBody>
          <a:bodyPr/>
          <a:lstStyle/>
          <a:p>
            <a:endParaRPr lang="en-IN"/>
          </a:p>
        </p:txBody>
      </p:sp>
      <p:sp>
        <p:nvSpPr>
          <p:cNvPr id="1048673" name="Slide Number Placeholder 3"/>
          <p:cNvSpPr>
            <a:spLocks noGrp="1"/>
          </p:cNvSpPr>
          <p:nvPr>
            <p:ph type="sldNum" sz="quarter" idx="12"/>
          </p:nvPr>
        </p:nvSpPr>
        <p:spPr/>
        <p:txBody>
          <a:bodyPr/>
          <a:lstStyle/>
          <a:p>
            <a:fld id="{2DC03408-2A85-4F55-A2A2-7DF31C8C748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4"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1048675"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676"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7" name="Date Placeholder 4"/>
          <p:cNvSpPr>
            <a:spLocks noGrp="1"/>
          </p:cNvSpPr>
          <p:nvPr>
            <p:ph type="dt" sz="half" idx="10"/>
          </p:nvPr>
        </p:nvSpPr>
        <p:spPr/>
        <p:txBody>
          <a:bodyPr/>
          <a:lstStyle/>
          <a:p>
            <a:fld id="{82330D62-AAA1-4502-B438-5A5E1DAB7E0F}" type="datetimeFigureOut">
              <a:rPr lang="en-IN" smtClean="0"/>
              <a:t>27-06-2021</a:t>
            </a:fld>
            <a:endParaRPr lang="en-IN"/>
          </a:p>
        </p:txBody>
      </p:sp>
      <p:sp>
        <p:nvSpPr>
          <p:cNvPr id="1048678" name="Footer Placeholder 5"/>
          <p:cNvSpPr>
            <a:spLocks noGrp="1"/>
          </p:cNvSpPr>
          <p:nvPr>
            <p:ph type="ftr" sz="quarter" idx="11"/>
          </p:nvPr>
        </p:nvSpPr>
        <p:spPr/>
        <p:txBody>
          <a:bodyPr/>
          <a:lstStyle/>
          <a:p>
            <a:endParaRPr lang="en-IN"/>
          </a:p>
        </p:txBody>
      </p:sp>
      <p:sp>
        <p:nvSpPr>
          <p:cNvPr id="1048679" name="Slide Number Placeholder 6"/>
          <p:cNvSpPr>
            <a:spLocks noGrp="1"/>
          </p:cNvSpPr>
          <p:nvPr>
            <p:ph type="sldNum" sz="quarter" idx="12"/>
          </p:nvPr>
        </p:nvSpPr>
        <p:spPr/>
        <p:txBody>
          <a:bodyPr/>
          <a:lstStyle/>
          <a:p>
            <a:fld id="{2DC03408-2A85-4F55-A2A2-7DF31C8C748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9"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1048650"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1048651"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652" name="Date Placeholder 4"/>
          <p:cNvSpPr>
            <a:spLocks noGrp="1"/>
          </p:cNvSpPr>
          <p:nvPr>
            <p:ph type="dt" sz="half" idx="10"/>
          </p:nvPr>
        </p:nvSpPr>
        <p:spPr/>
        <p:txBody>
          <a:bodyPr/>
          <a:lstStyle/>
          <a:p>
            <a:fld id="{82330D62-AAA1-4502-B438-5A5E1DAB7E0F}" type="datetimeFigureOut">
              <a:rPr lang="en-IN" smtClean="0"/>
              <a:t>27-06-2021</a:t>
            </a:fld>
            <a:endParaRPr lang="en-IN"/>
          </a:p>
        </p:txBody>
      </p:sp>
      <p:sp>
        <p:nvSpPr>
          <p:cNvPr id="1048653" name="Footer Placeholder 5"/>
          <p:cNvSpPr>
            <a:spLocks noGrp="1"/>
          </p:cNvSpPr>
          <p:nvPr>
            <p:ph type="ftr" sz="quarter" idx="11"/>
          </p:nvPr>
        </p:nvSpPr>
        <p:spPr/>
        <p:txBody>
          <a:bodyPr/>
          <a:lstStyle/>
          <a:p>
            <a:endParaRPr lang="en-IN"/>
          </a:p>
        </p:txBody>
      </p:sp>
      <p:sp>
        <p:nvSpPr>
          <p:cNvPr id="1048654" name="Slide Number Placeholder 6"/>
          <p:cNvSpPr>
            <a:spLocks noGrp="1"/>
          </p:cNvSpPr>
          <p:nvPr>
            <p:ph type="sldNum" sz="quarter" idx="12"/>
          </p:nvPr>
        </p:nvSpPr>
        <p:spPr/>
        <p:txBody>
          <a:bodyPr/>
          <a:lstStyle/>
          <a:p>
            <a:fld id="{2DC03408-2A85-4F55-A2A2-7DF31C8C748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51000"/>
            <a:lum/>
          </a:blip>
          <a:srcRect/>
          <a:stretch>
            <a:fillRect/>
          </a:stretch>
        </a:blipFill>
        <a:effectLst/>
      </p:bgPr>
    </p:bg>
    <p:spTree>
      <p:nvGrpSpPr>
        <p:cNvPr id="1" name=""/>
        <p:cNvGrpSpPr/>
        <p:nvPr/>
      </p:nvGrpSpPr>
      <p:grpSpPr>
        <a:xfrm>
          <a:off x="0" y="0"/>
          <a:ext cx="0" cy="0"/>
          <a:chOff x="0" y="0"/>
          <a:chExt cx="0" cy="0"/>
        </a:xfrm>
      </p:grpSpPr>
      <p:sp>
        <p:nvSpPr>
          <p:cNvPr id="1048576"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048577"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78"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2330D62-AAA1-4502-B438-5A5E1DAB7E0F}" type="datetimeFigureOut">
              <a:rPr lang="en-IN" smtClean="0"/>
              <a:t>27-06-2021</a:t>
            </a:fld>
            <a:endParaRPr lang="en-IN"/>
          </a:p>
        </p:txBody>
      </p:sp>
      <p:sp>
        <p:nvSpPr>
          <p:cNvPr id="1048579"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1048580"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DC03408-2A85-4F55-A2A2-7DF31C8C748F}"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611560" y="188640"/>
            <a:ext cx="8229600" cy="3096344"/>
          </a:xfrm>
        </p:spPr>
        <p:txBody>
          <a:bodyPr>
            <a:noAutofit/>
          </a:bodyPr>
          <a:lstStyle/>
          <a:p>
            <a:r>
              <a:rPr lang="en-IN" sz="3200" b="1" dirty="0">
                <a:solidFill>
                  <a:schemeClr val="bg1"/>
                </a:solidFill>
                <a:effectLst/>
                <a:latin typeface="Times New Roman" pitchFamily="18" charset="0"/>
                <a:cs typeface="Times New Roman" pitchFamily="18" charset="0"/>
              </a:rPr>
              <a:t>Government </a:t>
            </a:r>
            <a:r>
              <a:rPr lang="en-IN" sz="3200" dirty="0">
                <a:solidFill>
                  <a:schemeClr val="bg1"/>
                </a:solidFill>
                <a:effectLst/>
                <a:latin typeface="Times New Roman" pitchFamily="18" charset="0"/>
                <a:cs typeface="Times New Roman" pitchFamily="18" charset="0"/>
              </a:rPr>
              <a:t>Polytechinc,Yavatmal</a:t>
            </a:r>
            <a:br>
              <a:rPr lang="en-IN" sz="3200" b="1" dirty="0">
                <a:solidFill>
                  <a:schemeClr val="bg1"/>
                </a:solidFill>
                <a:effectLst/>
                <a:latin typeface="Times New Roman" pitchFamily="18" charset="0"/>
                <a:cs typeface="Times New Roman" pitchFamily="18" charset="0"/>
              </a:rPr>
            </a:br>
            <a:br>
              <a:rPr lang="en-IN" sz="3200" dirty="0">
                <a:solidFill>
                  <a:schemeClr val="bg1"/>
                </a:solidFill>
                <a:effectLst/>
                <a:latin typeface="Times New Roman" pitchFamily="18" charset="0"/>
                <a:cs typeface="Times New Roman" pitchFamily="18" charset="0"/>
              </a:rPr>
            </a:br>
            <a:r>
              <a:rPr lang="en-IN" sz="2800" u="sng" dirty="0">
                <a:solidFill>
                  <a:schemeClr val="bg1"/>
                </a:solidFill>
                <a:effectLst/>
                <a:latin typeface="Times New Roman" pitchFamily="18" charset="0"/>
                <a:cs typeface="Times New Roman" pitchFamily="18" charset="0"/>
              </a:rPr>
              <a:t>Android Application For P</a:t>
            </a:r>
            <a:r>
              <a:rPr lang="en-IN" sz="2800" b="1" u="sng" dirty="0">
                <a:solidFill>
                  <a:schemeClr val="bg1"/>
                </a:solidFill>
                <a:effectLst/>
                <a:latin typeface="Times New Roman" pitchFamily="18" charset="0"/>
                <a:cs typeface="Times New Roman" pitchFamily="18" charset="0"/>
              </a:rPr>
              <a:t>otholes </a:t>
            </a:r>
            <a:r>
              <a:rPr lang="en-IN" sz="2800" u="sng" dirty="0">
                <a:solidFill>
                  <a:schemeClr val="bg1"/>
                </a:solidFill>
                <a:effectLst/>
                <a:latin typeface="Times New Roman" pitchFamily="18" charset="0"/>
                <a:cs typeface="Times New Roman" pitchFamily="18" charset="0"/>
              </a:rPr>
              <a:t>D</a:t>
            </a:r>
            <a:r>
              <a:rPr lang="en-IN" sz="2800" b="1" u="sng" dirty="0">
                <a:solidFill>
                  <a:schemeClr val="bg1"/>
                </a:solidFill>
                <a:effectLst/>
                <a:latin typeface="Times New Roman" pitchFamily="18" charset="0"/>
                <a:cs typeface="Times New Roman" pitchFamily="18" charset="0"/>
              </a:rPr>
              <a:t>etection </a:t>
            </a:r>
            <a:r>
              <a:rPr lang="en-IN" sz="2800" u="sng" dirty="0">
                <a:solidFill>
                  <a:schemeClr val="bg1"/>
                </a:solidFill>
                <a:effectLst/>
                <a:latin typeface="Times New Roman" pitchFamily="18" charset="0"/>
                <a:cs typeface="Times New Roman" pitchFamily="18" charset="0"/>
              </a:rPr>
              <a:t>S</a:t>
            </a:r>
            <a:r>
              <a:rPr lang="en-IN" sz="2800" b="1" u="sng" dirty="0">
                <a:solidFill>
                  <a:schemeClr val="bg1"/>
                </a:solidFill>
                <a:effectLst/>
                <a:latin typeface="Times New Roman" pitchFamily="18" charset="0"/>
                <a:cs typeface="Times New Roman" pitchFamily="18" charset="0"/>
              </a:rPr>
              <a:t>ystem</a:t>
            </a:r>
            <a:br>
              <a:rPr lang="en-IN" sz="3600" b="1" u="sng" dirty="0">
                <a:solidFill>
                  <a:schemeClr val="bg1"/>
                </a:solidFill>
                <a:effectLst/>
                <a:latin typeface="Times New Roman" pitchFamily="18" charset="0"/>
                <a:cs typeface="Times New Roman" pitchFamily="18" charset="0"/>
              </a:rPr>
            </a:br>
            <a:br>
              <a:rPr lang="en-IN" sz="3600" b="1" u="sng" dirty="0">
                <a:solidFill>
                  <a:schemeClr val="bg1">
                    <a:lumMod val="75000"/>
                    <a:lumOff val="25000"/>
                  </a:schemeClr>
                </a:solidFill>
                <a:effectLst/>
                <a:latin typeface="Times New Roman" pitchFamily="18" charset="0"/>
                <a:cs typeface="Times New Roman" pitchFamily="18" charset="0"/>
              </a:rPr>
            </a:br>
            <a:r>
              <a:rPr lang="en-IN" sz="2400" dirty="0">
                <a:solidFill>
                  <a:schemeClr val="bg1"/>
                </a:solidFill>
                <a:effectLst/>
                <a:latin typeface="Times New Roman" pitchFamily="18" charset="0"/>
                <a:cs typeface="Times New Roman" pitchFamily="18" charset="0"/>
              </a:rPr>
              <a:t>Course- Capstone Project Execution &amp; Report Writing</a:t>
            </a:r>
            <a:br>
              <a:rPr lang="en-IN" sz="2800" b="1" u="sng" dirty="0">
                <a:solidFill>
                  <a:schemeClr val="bg1">
                    <a:lumMod val="75000"/>
                    <a:lumOff val="25000"/>
                  </a:schemeClr>
                </a:solidFill>
                <a:latin typeface="Times New Roman" pitchFamily="18" charset="0"/>
                <a:cs typeface="Times New Roman" pitchFamily="18" charset="0"/>
              </a:rPr>
            </a:br>
            <a:endParaRPr lang="en-IN" sz="2800" b="1" u="sng" dirty="0">
              <a:solidFill>
                <a:schemeClr val="bg1">
                  <a:lumMod val="75000"/>
                  <a:lumOff val="25000"/>
                </a:schemeClr>
              </a:solidFill>
              <a:latin typeface="Times New Roman" pitchFamily="18" charset="0"/>
              <a:cs typeface="Times New Roman" pitchFamily="18" charset="0"/>
            </a:endParaRPr>
          </a:p>
        </p:txBody>
      </p:sp>
      <p:sp>
        <p:nvSpPr>
          <p:cNvPr id="1048619" name="Subtitle 2"/>
          <p:cNvSpPr>
            <a:spLocks noGrp="1"/>
          </p:cNvSpPr>
          <p:nvPr>
            <p:ph idx="1"/>
          </p:nvPr>
        </p:nvSpPr>
        <p:spPr>
          <a:xfrm>
            <a:off x="251520" y="3429000"/>
            <a:ext cx="8712968" cy="3096344"/>
          </a:xfrm>
        </p:spPr>
        <p:txBody>
          <a:bodyPr>
            <a:normAutofit fontScale="25000" lnSpcReduction="20000"/>
          </a:bodyPr>
          <a:lstStyle/>
          <a:p>
            <a:pPr marL="137160" indent="0" algn="just">
              <a:buNone/>
            </a:pPr>
            <a:r>
              <a:rPr lang="en-IN" sz="7200" b="1" dirty="0">
                <a:solidFill>
                  <a:schemeClr val="bg1"/>
                </a:solidFill>
                <a:latin typeface="Times New Roman" pitchFamily="18" charset="0"/>
                <a:cs typeface="Times New Roman" pitchFamily="18" charset="0"/>
              </a:rPr>
              <a:t> Submitted by:					Guided By:	</a:t>
            </a:r>
          </a:p>
          <a:p>
            <a:pPr marL="137160" indent="0" algn="just">
              <a:lnSpc>
                <a:spcPct val="120000"/>
              </a:lnSpc>
              <a:buNone/>
            </a:pPr>
            <a:r>
              <a:rPr lang="en-IN" sz="7200" b="1" dirty="0">
                <a:solidFill>
                  <a:schemeClr val="bg1"/>
                </a:solidFill>
                <a:latin typeface="Times New Roman" pitchFamily="18" charset="0"/>
                <a:cs typeface="Times New Roman" pitchFamily="18" charset="0"/>
              </a:rPr>
              <a:t>				  </a:t>
            </a:r>
          </a:p>
          <a:p>
            <a:pPr marL="137160" indent="0" algn="just">
              <a:buNone/>
            </a:pPr>
            <a:r>
              <a:rPr lang="en-IN" sz="8000" dirty="0">
                <a:solidFill>
                  <a:schemeClr val="bg1"/>
                </a:solidFill>
                <a:latin typeface="Times New Roman" pitchFamily="18" charset="0"/>
                <a:cs typeface="Times New Roman" pitchFamily="18" charset="0"/>
              </a:rPr>
              <a:t>Ayush Chiddarwar   (1970)		               Prof. G.K. Yadav</a:t>
            </a:r>
          </a:p>
          <a:p>
            <a:pPr marL="137160" indent="0" algn="just">
              <a:buNone/>
            </a:pPr>
            <a:r>
              <a:rPr lang="en-IN" sz="8000" dirty="0">
                <a:solidFill>
                  <a:schemeClr val="bg1"/>
                </a:solidFill>
                <a:latin typeface="Times New Roman" pitchFamily="18" charset="0"/>
                <a:cs typeface="Times New Roman" pitchFamily="18" charset="0"/>
              </a:rPr>
              <a:t>Pranjal Sharma         (1854)</a:t>
            </a:r>
          </a:p>
          <a:p>
            <a:pPr marL="137160" indent="0" algn="just">
              <a:buNone/>
            </a:pPr>
            <a:r>
              <a:rPr lang="en-IN" sz="8000" dirty="0">
                <a:solidFill>
                  <a:schemeClr val="bg1"/>
                </a:solidFill>
                <a:latin typeface="Times New Roman" pitchFamily="18" charset="0"/>
                <a:cs typeface="Times New Roman" pitchFamily="18" charset="0"/>
              </a:rPr>
              <a:t>Diksha </a:t>
            </a:r>
            <a:r>
              <a:rPr lang="en-IN" sz="8000" dirty="0" err="1">
                <a:solidFill>
                  <a:schemeClr val="bg1"/>
                </a:solidFill>
                <a:latin typeface="Times New Roman" pitchFamily="18" charset="0"/>
                <a:cs typeface="Times New Roman" pitchFamily="18" charset="0"/>
              </a:rPr>
              <a:t>Mohod</a:t>
            </a:r>
            <a:r>
              <a:rPr lang="en-IN" sz="8000" dirty="0">
                <a:solidFill>
                  <a:schemeClr val="bg1"/>
                </a:solidFill>
                <a:latin typeface="Times New Roman" pitchFamily="18" charset="0"/>
                <a:cs typeface="Times New Roman" pitchFamily="18" charset="0"/>
              </a:rPr>
              <a:t>          (1839)</a:t>
            </a:r>
          </a:p>
          <a:p>
            <a:pPr marL="137160" indent="0" algn="just">
              <a:buNone/>
            </a:pPr>
            <a:r>
              <a:rPr lang="en-IN" sz="8000">
                <a:solidFill>
                  <a:schemeClr val="bg1"/>
                </a:solidFill>
                <a:latin typeface="Times New Roman" pitchFamily="18" charset="0"/>
                <a:cs typeface="Times New Roman" pitchFamily="18" charset="0"/>
              </a:rPr>
              <a:t>Prajwal Chaudhari    (</a:t>
            </a:r>
            <a:r>
              <a:rPr lang="en-IN" sz="8000" dirty="0">
                <a:solidFill>
                  <a:schemeClr val="bg1"/>
                </a:solidFill>
                <a:latin typeface="Times New Roman" pitchFamily="18" charset="0"/>
                <a:cs typeface="Times New Roman" pitchFamily="18" charset="0"/>
              </a:rPr>
              <a:t>1965)</a:t>
            </a:r>
          </a:p>
          <a:p>
            <a:pPr marL="137160" indent="0" algn="just">
              <a:buNone/>
            </a:pPr>
            <a:r>
              <a:rPr lang="en-IN" sz="8000" dirty="0">
                <a:solidFill>
                  <a:schemeClr val="bg1"/>
                </a:solidFill>
                <a:latin typeface="Times New Roman" pitchFamily="18" charset="0"/>
                <a:cs typeface="Times New Roman" pitchFamily="18" charset="0"/>
              </a:rPr>
              <a:t>Manthan Watile         (1969) </a:t>
            </a:r>
          </a:p>
          <a:p>
            <a:pPr marL="137160" indent="0" algn="just">
              <a:buNone/>
            </a:pPr>
            <a:r>
              <a:rPr lang="en-IN" sz="7200" dirty="0">
                <a:solidFill>
                  <a:schemeClr val="bg1"/>
                </a:solidFill>
                <a:latin typeface="Times New Roman" pitchFamily="18" charset="0"/>
                <a:cs typeface="Times New Roman" pitchFamily="18" charset="0"/>
              </a:rPr>
              <a:t>						</a:t>
            </a:r>
          </a:p>
          <a:p>
            <a:pPr marL="514350" indent="-514350">
              <a:buClrTx/>
              <a:buFont typeface="+mj-lt"/>
              <a:buAutoNum type="arabicPeriod"/>
            </a:pPr>
            <a:endParaRPr lang="en-IN" sz="7200" dirty="0">
              <a:latin typeface="Times New Roman" pitchFamily="18" charset="0"/>
              <a:cs typeface="Times New Roman" pitchFamily="18" charset="0"/>
            </a:endParaRPr>
          </a:p>
          <a:p>
            <a:pPr marL="514350" indent="-514350">
              <a:buFont typeface="+mj-lt"/>
              <a:buAutoNum type="arabicPeriod"/>
            </a:pPr>
            <a:endParaRPr lang="en-IN" sz="7200" dirty="0">
              <a:latin typeface="Times New Roman" pitchFamily="18" charset="0"/>
              <a:cs typeface="Times New Roman" pitchFamily="18" charset="0"/>
            </a:endParaRPr>
          </a:p>
        </p:txBody>
      </p:sp>
    </p:spTree>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ctrTitle"/>
          </p:nvPr>
        </p:nvSpPr>
        <p:spPr/>
        <p:txBody>
          <a:bodyPr/>
          <a:lstStyle/>
          <a:p>
            <a:r>
              <a:rPr lang="en-US" dirty="0"/>
              <a:t> </a:t>
            </a:r>
          </a:p>
        </p:txBody>
      </p:sp>
      <p:sp>
        <p:nvSpPr>
          <p:cNvPr id="1048635" name="Subtitle 2"/>
          <p:cNvSpPr>
            <a:spLocks noGrp="1"/>
          </p:cNvSpPr>
          <p:nvPr>
            <p:ph type="subTitle" idx="1"/>
          </p:nvPr>
        </p:nvSpPr>
        <p:spPr/>
        <p:txBody>
          <a:bodyPr/>
          <a:lstStyle/>
          <a:p>
            <a:r>
              <a:rPr lang="en-US" dirty="0"/>
              <a:t>  </a:t>
            </a:r>
          </a:p>
        </p:txBody>
      </p:sp>
      <p:pic>
        <p:nvPicPr>
          <p:cNvPr id="3" name="Picture 2">
            <a:extLst>
              <a:ext uri="{FF2B5EF4-FFF2-40B4-BE49-F238E27FC236}">
                <a16:creationId xmlns:a16="http://schemas.microsoft.com/office/drawing/2014/main" id="{ACFC8DBA-5800-408C-B759-9D354AB2C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1291404"/>
            <a:ext cx="2827264" cy="4729883"/>
          </a:xfrm>
          <a:prstGeom prst="rect">
            <a:avLst/>
          </a:prstGeom>
        </p:spPr>
      </p:pic>
      <p:pic>
        <p:nvPicPr>
          <p:cNvPr id="5" name="Picture 4">
            <a:extLst>
              <a:ext uri="{FF2B5EF4-FFF2-40B4-BE49-F238E27FC236}">
                <a16:creationId xmlns:a16="http://schemas.microsoft.com/office/drawing/2014/main" id="{5352E03B-2BF3-4507-8FBC-21385238E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1249491"/>
            <a:ext cx="2827265" cy="4771796"/>
          </a:xfrm>
          <a:prstGeom prst="rect">
            <a:avLst/>
          </a:prstGeom>
        </p:spPr>
      </p:pic>
      <p:sp>
        <p:nvSpPr>
          <p:cNvPr id="6" name="TextBox 5">
            <a:extLst>
              <a:ext uri="{FF2B5EF4-FFF2-40B4-BE49-F238E27FC236}">
                <a16:creationId xmlns:a16="http://schemas.microsoft.com/office/drawing/2014/main" id="{264E6D6C-AD26-4B68-A80E-AEBDA11595AE}"/>
              </a:ext>
            </a:extLst>
          </p:cNvPr>
          <p:cNvSpPr txBox="1"/>
          <p:nvPr/>
        </p:nvSpPr>
        <p:spPr>
          <a:xfrm>
            <a:off x="899593" y="250371"/>
            <a:ext cx="6643688" cy="646331"/>
          </a:xfrm>
          <a:prstGeom prst="rect">
            <a:avLst/>
          </a:prstGeom>
          <a:noFill/>
        </p:spPr>
        <p:txBody>
          <a:bodyPr wrap="square" rtlCol="0">
            <a:spAutoFit/>
          </a:bodyPr>
          <a:lstStyle/>
          <a:p>
            <a:pPr algn="just"/>
            <a:r>
              <a:rPr lang="en-US" sz="3600" b="1" dirty="0">
                <a:solidFill>
                  <a:schemeClr val="bg1"/>
                </a:solidFill>
                <a:latin typeface="Times New Roman" panose="02020603050405020304" pitchFamily="18" charset="0"/>
                <a:cs typeface="Times New Roman" panose="02020603050405020304" pitchFamily="18" charset="0"/>
              </a:rPr>
              <a:t>             History and Location</a:t>
            </a:r>
            <a:endParaRPr lang="en-IN" sz="36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normAutofit/>
          </a:bodyPr>
          <a:lstStyle/>
          <a:p>
            <a:r>
              <a:rPr lang="en-US" sz="3600" dirty="0">
                <a:solidFill>
                  <a:schemeClr val="bg1"/>
                </a:solidFill>
                <a:effectLst/>
                <a:latin typeface="Times New Roman" pitchFamily="18" charset="0"/>
                <a:cs typeface="Times New Roman" pitchFamily="18" charset="0"/>
              </a:rPr>
              <a:t>Advantages and Disadvantages </a:t>
            </a:r>
          </a:p>
        </p:txBody>
      </p:sp>
      <p:sp>
        <p:nvSpPr>
          <p:cNvPr id="1048610" name="Text Placeholder 2"/>
          <p:cNvSpPr>
            <a:spLocks noGrp="1"/>
          </p:cNvSpPr>
          <p:nvPr>
            <p:ph type="body" idx="1"/>
          </p:nvPr>
        </p:nvSpPr>
        <p:spPr>
          <a:noFill/>
          <a:ln>
            <a:noFill/>
          </a:ln>
        </p:spPr>
        <p:style>
          <a:lnRef idx="0">
            <a:scrgbClr r="0" g="0" b="0"/>
          </a:lnRef>
          <a:fillRef idx="0">
            <a:scrgbClr r="0" g="0" b="0"/>
          </a:fillRef>
          <a:effectRef idx="0">
            <a:scrgbClr r="0" g="0" b="0"/>
          </a:effectRef>
          <a:fontRef idx="minor">
            <a:schemeClr val="dk1"/>
          </a:fontRef>
        </p:style>
        <p:txBody>
          <a:bodyPr>
            <a:normAutofit/>
          </a:bodyPr>
          <a:lstStyle/>
          <a:p>
            <a:r>
              <a:rPr lang="en-US" cap="none" dirty="0">
                <a:solidFill>
                  <a:schemeClr val="bg1"/>
                </a:solidFill>
                <a:latin typeface="Times New Roman" pitchFamily="18" charset="0"/>
                <a:cs typeface="Times New Roman" pitchFamily="18" charset="0"/>
              </a:rPr>
              <a:t> Advantage</a:t>
            </a:r>
          </a:p>
        </p:txBody>
      </p:sp>
      <p:sp>
        <p:nvSpPr>
          <p:cNvPr id="1048611" name="Text Placeholder 3"/>
          <p:cNvSpPr>
            <a:spLocks noGrp="1"/>
          </p:cNvSpPr>
          <p:nvPr>
            <p:ph type="body" sz="half" idx="3"/>
          </p:nvPr>
        </p:nvSpPr>
        <p:spPr/>
        <p:txBody>
          <a:bodyPr>
            <a:normAutofit/>
          </a:bodyPr>
          <a:lstStyle/>
          <a:p>
            <a:r>
              <a:rPr lang="en-US" cap="none" dirty="0">
                <a:solidFill>
                  <a:schemeClr val="bg1"/>
                </a:solidFill>
                <a:latin typeface="Times New Roman" pitchFamily="18" charset="0"/>
                <a:cs typeface="Times New Roman" pitchFamily="18" charset="0"/>
              </a:rPr>
              <a:t>Disadvantage</a:t>
            </a:r>
          </a:p>
        </p:txBody>
      </p:sp>
      <p:sp>
        <p:nvSpPr>
          <p:cNvPr id="1048612" name="Content Placeholder 4"/>
          <p:cNvSpPr>
            <a:spLocks noGrp="1"/>
          </p:cNvSpPr>
          <p:nvPr>
            <p:ph sz="quarter" idx="2"/>
          </p:nvPr>
        </p:nvSpPr>
        <p:spPr>
          <a:xfrm>
            <a:off x="246128" y="2362200"/>
            <a:ext cx="4040188" cy="3763963"/>
          </a:xfrm>
        </p:spPr>
        <p:txBody>
          <a:bodyPr/>
          <a:lstStyle/>
          <a:p>
            <a:pPr marL="480060" indent="-342900">
              <a:buClr>
                <a:schemeClr val="bg1"/>
              </a:buClr>
              <a:buFont typeface="+mj-lt"/>
              <a:buAutoNum type="arabicPeriod"/>
            </a:pPr>
            <a:r>
              <a:rPr lang="en-US" sz="2000" dirty="0">
                <a:solidFill>
                  <a:schemeClr val="bg1"/>
                </a:solidFill>
                <a:latin typeface="Times New Roman" pitchFamily="18" charset="0"/>
                <a:cs typeface="Times New Roman" pitchFamily="18" charset="0"/>
              </a:rPr>
              <a:t>Problem of road accidents due to potholes can be tackled.</a:t>
            </a:r>
          </a:p>
          <a:p>
            <a:pPr marL="480060" indent="-342900">
              <a:buClr>
                <a:schemeClr val="bg1"/>
              </a:buClr>
              <a:buFont typeface="+mj-lt"/>
              <a:buAutoNum type="arabicPeriod"/>
            </a:pPr>
            <a:r>
              <a:rPr lang="en-US" sz="2000" dirty="0">
                <a:solidFill>
                  <a:schemeClr val="bg1"/>
                </a:solidFill>
                <a:latin typeface="Times New Roman" pitchFamily="18" charset="0"/>
                <a:cs typeface="Times New Roman" pitchFamily="18" charset="0"/>
              </a:rPr>
              <a:t>GPS tracks the location of pothole and sends it to server .</a:t>
            </a:r>
          </a:p>
          <a:p>
            <a:pPr marL="480060" indent="-342900">
              <a:buClr>
                <a:schemeClr val="bg1"/>
              </a:buClr>
              <a:buFont typeface="+mj-lt"/>
              <a:buAutoNum type="arabicPeriod"/>
            </a:pPr>
            <a:r>
              <a:rPr lang="en-US" sz="2000" dirty="0">
                <a:solidFill>
                  <a:schemeClr val="bg1"/>
                </a:solidFill>
                <a:latin typeface="Times New Roman" pitchFamily="18" charset="0"/>
                <a:cs typeface="Times New Roman" pitchFamily="18" charset="0"/>
              </a:rPr>
              <a:t>Helps to enhance the road safety and security.</a:t>
            </a:r>
          </a:p>
          <a:p>
            <a:pPr marL="480060" indent="-342900">
              <a:buClr>
                <a:schemeClr val="bg1"/>
              </a:buClr>
              <a:buFont typeface="+mj-lt"/>
              <a:buAutoNum type="arabicPeriod"/>
            </a:pPr>
            <a:r>
              <a:rPr lang="en-US" sz="2000" dirty="0">
                <a:solidFill>
                  <a:schemeClr val="bg1"/>
                </a:solidFill>
                <a:latin typeface="Times New Roman" pitchFamily="18" charset="0"/>
                <a:cs typeface="Times New Roman" pitchFamily="18" charset="0"/>
              </a:rPr>
              <a:t>Can be used as a survey tool for measuring road health and quality of work. </a:t>
            </a:r>
          </a:p>
          <a:p>
            <a:pPr marL="480060" indent="-342900">
              <a:buClr>
                <a:schemeClr val="bg1"/>
              </a:buClr>
              <a:buFont typeface="+mj-lt"/>
              <a:buAutoNum type="arabicPeriod"/>
            </a:pPr>
            <a:endParaRPr lang="en-US" sz="2000" dirty="0">
              <a:solidFill>
                <a:schemeClr val="bg1"/>
              </a:solidFill>
              <a:latin typeface="Times New Roman" pitchFamily="18" charset="0"/>
              <a:cs typeface="Times New Roman" pitchFamily="18" charset="0"/>
            </a:endParaRPr>
          </a:p>
          <a:p>
            <a:pPr marL="480060" indent="-342900">
              <a:buFont typeface="Arial"/>
              <a:buChar char="•"/>
            </a:pPr>
            <a:endParaRPr lang="en-US" dirty="0">
              <a:solidFill>
                <a:schemeClr val="bg1"/>
              </a:solidFill>
              <a:latin typeface="Times New Roman" pitchFamily="18" charset="0"/>
              <a:cs typeface="Times New Roman" pitchFamily="18" charset="0"/>
            </a:endParaRPr>
          </a:p>
        </p:txBody>
      </p:sp>
      <p:sp>
        <p:nvSpPr>
          <p:cNvPr id="1048613" name="Content Placeholder 5"/>
          <p:cNvSpPr>
            <a:spLocks noGrp="1"/>
          </p:cNvSpPr>
          <p:nvPr>
            <p:ph sz="quarter" idx="4"/>
          </p:nvPr>
        </p:nvSpPr>
        <p:spPr/>
        <p:txBody>
          <a:bodyPr>
            <a:normAutofit/>
          </a:bodyPr>
          <a:lstStyle/>
          <a:p>
            <a:pPr>
              <a:buClrTx/>
              <a:buFont typeface="+mj-lt"/>
              <a:buAutoNum type="arabicPeriod"/>
            </a:pPr>
            <a:r>
              <a:rPr lang="en-US" sz="2000" dirty="0">
                <a:solidFill>
                  <a:schemeClr val="bg1"/>
                </a:solidFill>
                <a:latin typeface="Times New Roman" pitchFamily="18" charset="0"/>
                <a:cs typeface="Times New Roman" pitchFamily="18" charset="0"/>
              </a:rPr>
              <a:t>Sensors output may vary from device to device.</a:t>
            </a:r>
          </a:p>
          <a:p>
            <a:pPr>
              <a:buClrTx/>
              <a:buFont typeface="+mj-lt"/>
              <a:buAutoNum type="arabicPeriod"/>
            </a:pPr>
            <a:r>
              <a:rPr lang="en-US" sz="2000" dirty="0">
                <a:solidFill>
                  <a:schemeClr val="bg1"/>
                </a:solidFill>
                <a:latin typeface="Times New Roman" pitchFamily="18" charset="0"/>
                <a:cs typeface="Times New Roman" pitchFamily="18" charset="0"/>
              </a:rPr>
              <a:t>Good internet connection is required for functioning.</a:t>
            </a:r>
          </a:p>
          <a:p>
            <a:pPr>
              <a:buClrTx/>
              <a:buFont typeface="+mj-lt"/>
              <a:buAutoNum type="arabicPeriod"/>
            </a:pPr>
            <a:r>
              <a:rPr lang="en-US" sz="2000" dirty="0">
                <a:solidFill>
                  <a:schemeClr val="bg1"/>
                </a:solidFill>
                <a:latin typeface="Times New Roman" pitchFamily="18" charset="0"/>
                <a:cs typeface="Times New Roman" pitchFamily="18" charset="0"/>
              </a:rPr>
              <a:t>High battery consumption</a:t>
            </a:r>
            <a:r>
              <a:rPr lang="en-US" sz="1800" dirty="0">
                <a:solidFill>
                  <a:schemeClr val="bg1"/>
                </a:solidFill>
                <a:latin typeface="Times New Roman" pitchFamily="18" charset="0"/>
                <a:cs typeface="Times New Roman" pitchFamily="18"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048674"/>
          <p:cNvSpPr>
            <a:spLocks noGrp="1"/>
          </p:cNvSpPr>
          <p:nvPr>
            <p:ph type="title"/>
          </p:nvPr>
        </p:nvSpPr>
        <p:spPr>
          <a:xfrm>
            <a:off x="914400" y="240000"/>
            <a:ext cx="7834064" cy="1143000"/>
          </a:xfrm>
        </p:spPr>
        <p:txBody>
          <a:bodyPr>
            <a:normAutofit/>
          </a:bodyPr>
          <a:lstStyle/>
          <a:p>
            <a:r>
              <a:rPr lang="en-US" altLang="en-US" sz="3600" b="1" dirty="0">
                <a:solidFill>
                  <a:srgbClr val="000000"/>
                </a:solidFill>
                <a:effectLst/>
                <a:latin typeface="Times New Roman" panose="02020603050405020304" pitchFamily="18" charset="0"/>
                <a:cs typeface="Times New Roman" panose="02020603050405020304" pitchFamily="18" charset="0"/>
              </a:rPr>
              <a:t>Application of Project </a:t>
            </a:r>
            <a:endParaRPr lang="zh-CN" altLang="en-US" sz="3600" dirty="0">
              <a:effectLst/>
              <a:latin typeface="Times New Roman" panose="02020603050405020304" pitchFamily="18" charset="0"/>
              <a:cs typeface="Times New Roman" panose="02020603050405020304" pitchFamily="18" charset="0"/>
            </a:endParaRPr>
          </a:p>
        </p:txBody>
      </p:sp>
      <p:sp>
        <p:nvSpPr>
          <p:cNvPr id="1048608" name="Content Placeholder 1048675"/>
          <p:cNvSpPr>
            <a:spLocks noGrp="1"/>
          </p:cNvSpPr>
          <p:nvPr>
            <p:ph idx="1"/>
          </p:nvPr>
        </p:nvSpPr>
        <p:spPr>
          <a:xfrm>
            <a:off x="539552" y="1484784"/>
            <a:ext cx="8147248" cy="4824576"/>
          </a:xfrm>
        </p:spPr>
        <p:txBody>
          <a:bodyPr>
            <a:normAutofit fontScale="97500"/>
          </a:bodyPr>
          <a:lstStyle/>
          <a:p>
            <a:pPr marL="594360" indent="-457200">
              <a:buFont typeface="+mj-lt"/>
              <a:buAutoNum type="arabicPeriod"/>
            </a:pPr>
            <a:r>
              <a:rPr lang="en-US" sz="2900" b="1" dirty="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To detect and locate potholes. </a:t>
            </a:r>
          </a:p>
          <a:p>
            <a:pPr marL="594360" indent="-457200">
              <a:buFont typeface="+mj-lt"/>
              <a:buAutoNum type="arabicPeriod"/>
            </a:pPr>
            <a:r>
              <a:rPr lang="en-US" sz="2900" b="1" dirty="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To study the road health/condition in different weathers, regions, and  states. </a:t>
            </a:r>
          </a:p>
          <a:p>
            <a:pPr marL="594360" indent="-457200">
              <a:buFont typeface="+mj-lt"/>
              <a:buAutoNum type="arabicPeriod"/>
            </a:pPr>
            <a:r>
              <a:rPr lang="en-US" sz="2900" b="1"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To take survey of road networks and the no. of potholes.</a:t>
            </a:r>
          </a:p>
          <a:p>
            <a:pPr marL="594360" indent="-457200">
              <a:buFont typeface="+mj-lt"/>
              <a:buAutoNum type="arabicPeriod"/>
            </a:pPr>
            <a:r>
              <a:rPr lang="en-US" sz="2900" b="1"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To collect the data for cost estimation of road repair and maintenance.</a:t>
            </a:r>
          </a:p>
          <a:p>
            <a:pPr marL="594360" indent="-457200">
              <a:buFont typeface="+mj-lt"/>
              <a:buAutoNum type="arabicPeriod"/>
            </a:pPr>
            <a:r>
              <a:rPr lang="en-US" sz="2900" b="1" dirty="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Data collected by this application is crucial for study purpose and help the government and local authority to use their resources in proper manner and take actions on potholes.</a:t>
            </a:r>
          </a:p>
          <a:p>
            <a:pPr marL="594360" indent="-457200">
              <a:buFont typeface="+mj-lt"/>
              <a:buAutoNum type="arabicPeriod"/>
            </a:pPr>
            <a:r>
              <a:rPr lang="en-US" sz="2900" b="1"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Data collected by this application can be used by MNC’s and firms for business and marketing purpose.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ctrTitle"/>
          </p:nvPr>
        </p:nvSpPr>
        <p:spPr>
          <a:xfrm>
            <a:off x="539552" y="188640"/>
            <a:ext cx="8136904" cy="648072"/>
          </a:xfrm>
        </p:spPr>
        <p:txBody>
          <a:bodyPr>
            <a:normAutofit/>
          </a:bodyPr>
          <a:lstStyle/>
          <a:p>
            <a:r>
              <a:rPr lang="en-IN" sz="3600" cap="none" dirty="0">
                <a:solidFill>
                  <a:schemeClr val="bg1"/>
                </a:solidFill>
                <a:effectLst/>
                <a:latin typeface="Times New Roman" pitchFamily="18" charset="0"/>
                <a:cs typeface="Times New Roman" pitchFamily="18" charset="0"/>
              </a:rPr>
              <a:t>Scope For Future</a:t>
            </a:r>
          </a:p>
        </p:txBody>
      </p:sp>
      <p:sp>
        <p:nvSpPr>
          <p:cNvPr id="1048615" name="Subtitle 2"/>
          <p:cNvSpPr>
            <a:spLocks noGrp="1"/>
          </p:cNvSpPr>
          <p:nvPr>
            <p:ph type="subTitle" idx="1"/>
          </p:nvPr>
        </p:nvSpPr>
        <p:spPr>
          <a:xfrm>
            <a:off x="683568" y="1052736"/>
            <a:ext cx="7848872" cy="5805264"/>
          </a:xfrm>
        </p:spPr>
        <p:txBody>
          <a:bodyPr>
            <a:noAutofit/>
          </a:bodyPr>
          <a:lstStyle/>
          <a:p>
            <a:pPr marL="457200" indent="-457200" algn="just">
              <a:buClrTx/>
              <a:buFont typeface="Wingdings" pitchFamily="2" charset="2"/>
              <a:buChar char="Ø"/>
            </a:pPr>
            <a:r>
              <a:rPr lang="en-IN" sz="2000" dirty="0">
                <a:solidFill>
                  <a:schemeClr val="bg1">
                    <a:lumMod val="85000"/>
                    <a:lumOff val="15000"/>
                  </a:schemeClr>
                </a:solidFill>
                <a:latin typeface="Times New Roman" pitchFamily="18" charset="0"/>
                <a:cs typeface="Times New Roman" pitchFamily="18" charset="0"/>
              </a:rPr>
              <a:t>This application can be integrated with google maps, so that user can get the information about the road condition, along with the traffic.</a:t>
            </a:r>
          </a:p>
          <a:p>
            <a:pPr marL="457200" indent="-457200" algn="just">
              <a:buClrTx/>
              <a:buFont typeface="Wingdings" pitchFamily="2" charset="2"/>
              <a:buChar char="Ø"/>
            </a:pPr>
            <a:r>
              <a:rPr lang="en-IN" sz="2000" dirty="0">
                <a:solidFill>
                  <a:schemeClr val="bg1">
                    <a:lumMod val="85000"/>
                    <a:lumOff val="15000"/>
                  </a:schemeClr>
                </a:solidFill>
                <a:latin typeface="Times New Roman" pitchFamily="18" charset="0"/>
                <a:cs typeface="Times New Roman" pitchFamily="18" charset="0"/>
              </a:rPr>
              <a:t>Principles used in this application can be applied into the computer of cars  and   other vehicles, so that there will be no need of smartphones to detect the pothole.</a:t>
            </a:r>
          </a:p>
          <a:p>
            <a:pPr marL="457200" indent="-457200" algn="just">
              <a:buClrTx/>
              <a:buFont typeface="Wingdings" pitchFamily="2" charset="2"/>
              <a:buChar char="Ø"/>
            </a:pPr>
            <a:r>
              <a:rPr lang="en-IN" sz="2000" dirty="0">
                <a:solidFill>
                  <a:schemeClr val="bg1">
                    <a:lumMod val="85000"/>
                    <a:lumOff val="15000"/>
                  </a:schemeClr>
                </a:solidFill>
                <a:latin typeface="Times New Roman" pitchFamily="18" charset="0"/>
                <a:cs typeface="Times New Roman" pitchFamily="18" charset="0"/>
              </a:rPr>
              <a:t>This application can be developed further to detect the unevenness, gravel road conditions and speed bumps.</a:t>
            </a:r>
          </a:p>
          <a:p>
            <a:pPr marL="457200" indent="-457200" algn="just">
              <a:buClrTx/>
              <a:buFont typeface="Wingdings" pitchFamily="2" charset="2"/>
              <a:buChar char="Ø"/>
            </a:pPr>
            <a:r>
              <a:rPr lang="en-IN" sz="2000" dirty="0">
                <a:solidFill>
                  <a:schemeClr val="bg1">
                    <a:lumMod val="85000"/>
                    <a:lumOff val="15000"/>
                  </a:schemeClr>
                </a:solidFill>
                <a:latin typeface="Times New Roman" pitchFamily="18" charset="0"/>
                <a:cs typeface="Times New Roman" pitchFamily="18" charset="0"/>
              </a:rPr>
              <a:t>This application can be optimized to reduce the battery consumption.</a:t>
            </a:r>
          </a:p>
          <a:p>
            <a:pPr marL="457200" indent="-457200" algn="just">
              <a:buClrTx/>
              <a:buFont typeface="Wingdings" pitchFamily="2" charset="2"/>
              <a:buChar char="Ø"/>
            </a:pPr>
            <a:r>
              <a:rPr lang="en-IN" sz="2000" dirty="0">
                <a:solidFill>
                  <a:schemeClr val="bg1">
                    <a:lumMod val="85000"/>
                    <a:lumOff val="15000"/>
                  </a:schemeClr>
                </a:solidFill>
                <a:latin typeface="Times New Roman" pitchFamily="18" charset="0"/>
                <a:cs typeface="Times New Roman" pitchFamily="18" charset="0"/>
              </a:rPr>
              <a:t>Currently this application works on Android Operating System but it can be developed for other Operating System users like IOS and Windows.</a:t>
            </a:r>
          </a:p>
          <a:p>
            <a:pPr marL="457200" indent="-457200" algn="just">
              <a:buClrTx/>
              <a:buFont typeface="Wingdings" pitchFamily="2" charset="2"/>
              <a:buChar char="Ø"/>
            </a:pPr>
            <a:r>
              <a:rPr lang="en-IN" sz="2000" dirty="0">
                <a:solidFill>
                  <a:schemeClr val="bg1">
                    <a:lumMod val="85000"/>
                    <a:lumOff val="15000"/>
                  </a:schemeClr>
                </a:solidFill>
                <a:latin typeface="Times New Roman" pitchFamily="18" charset="0"/>
                <a:cs typeface="Times New Roman" pitchFamily="18" charset="0"/>
              </a:rPr>
              <a:t>Also, Gyroscope can be taken into consideration to sense the deviation in the road surface to calculate other factors.</a:t>
            </a:r>
          </a:p>
          <a:p>
            <a:pPr marL="342900" indent="-342900" algn="just">
              <a:buClrTx/>
              <a:buFont typeface="Wingdings" pitchFamily="2" charset="2"/>
              <a:buChar char="Ø"/>
            </a:pPr>
            <a:r>
              <a:rPr lang="en-IN" sz="2000" dirty="0">
                <a:solidFill>
                  <a:schemeClr val="bg1">
                    <a:lumMod val="85000"/>
                    <a:lumOff val="15000"/>
                  </a:schemeClr>
                </a:solidFill>
                <a:latin typeface="Times New Roman" pitchFamily="18" charset="0"/>
                <a:cs typeface="Times New Roman" pitchFamily="18" charset="0"/>
              </a:rPr>
              <a:t>  This application can be modified to work without internet connection or in poor connectivity areas. This can be achieved by using array or stack to store data temporarily on the user device.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a:xfrm>
            <a:off x="457200" y="188640"/>
            <a:ext cx="8229600" cy="792088"/>
          </a:xfrm>
        </p:spPr>
        <p:txBody>
          <a:bodyPr>
            <a:normAutofit/>
          </a:bodyPr>
          <a:lstStyle/>
          <a:p>
            <a:r>
              <a:rPr lang="en-IN" sz="3600" dirty="0" err="1">
                <a:solidFill>
                  <a:schemeClr val="bg1"/>
                </a:solidFill>
                <a:effectLst/>
                <a:latin typeface="Times New Roman" pitchFamily="18" charset="0"/>
                <a:cs typeface="Times New Roman" pitchFamily="18" charset="0"/>
              </a:rPr>
              <a:t>Im</a:t>
            </a:r>
            <a:r>
              <a:rPr lang="en-US" sz="3600" dirty="0">
                <a:solidFill>
                  <a:schemeClr val="bg1"/>
                </a:solidFill>
                <a:effectLst/>
                <a:latin typeface="Times New Roman" pitchFamily="18" charset="0"/>
                <a:cs typeface="Times New Roman" pitchFamily="18" charset="0"/>
              </a:rPr>
              <a:t>portance of this Project </a:t>
            </a:r>
            <a:endParaRPr lang="en-IN" sz="3600" dirty="0">
              <a:solidFill>
                <a:schemeClr val="bg1"/>
              </a:solidFill>
              <a:effectLst/>
              <a:latin typeface="Times New Roman" pitchFamily="18" charset="0"/>
              <a:cs typeface="Times New Roman" pitchFamily="18" charset="0"/>
            </a:endParaRPr>
          </a:p>
        </p:txBody>
      </p:sp>
      <p:pic>
        <p:nvPicPr>
          <p:cNvPr id="7" name="Content Placeholder 6">
            <a:extLst>
              <a:ext uri="{FF2B5EF4-FFF2-40B4-BE49-F238E27FC236}">
                <a16:creationId xmlns:a16="http://schemas.microsoft.com/office/drawing/2014/main" id="{7B71C50F-2294-453C-B864-25FD404453E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167" b="4167"/>
          <a:stretch/>
        </p:blipFill>
        <p:spPr>
          <a:xfrm>
            <a:off x="457200" y="1412777"/>
            <a:ext cx="8229600" cy="475252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AEF4F765-D3AB-4548-BCC1-68ED5D057A17}"/>
              </a:ext>
            </a:extLst>
          </p:cNvPr>
          <p:cNvPicPr>
            <a:picLocks noChangeAspect="1"/>
          </p:cNvPicPr>
          <p:nvPr/>
        </p:nvPicPr>
        <p:blipFill>
          <a:blip r:embed="rId2" cstate="print">
            <a:biLevel thresh="25000"/>
          </a:blip>
          <a:stretch>
            <a:fillRect/>
          </a:stretch>
        </p:blipFill>
        <p:spPr>
          <a:xfrm>
            <a:off x="1403648" y="548680"/>
            <a:ext cx="6408712" cy="5932661"/>
          </a:xfrm>
          <a:prstGeom prst="rect">
            <a:avLst/>
          </a:prstGeom>
        </p:spPr>
      </p:pic>
    </p:spTree>
    <p:extLst>
      <p:ext uri="{BB962C8B-B14F-4D97-AF65-F5344CB8AC3E}">
        <p14:creationId xmlns:p14="http://schemas.microsoft.com/office/powerpoint/2010/main" val="3084675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a:spLocks noGrp="1"/>
          </p:cNvSpPr>
          <p:nvPr>
            <p:ph type="title"/>
          </p:nvPr>
        </p:nvSpPr>
        <p:spPr/>
        <p:txBody>
          <a:bodyPr>
            <a:normAutofit/>
          </a:bodyPr>
          <a:lstStyle/>
          <a:p>
            <a:r>
              <a:rPr lang="en-IN" sz="3600" dirty="0">
                <a:solidFill>
                  <a:schemeClr val="bg1"/>
                </a:solidFill>
                <a:latin typeface="Times New Roman" pitchFamily="18" charset="0"/>
                <a:cs typeface="Times New Roman" pitchFamily="18" charset="0"/>
              </a:rPr>
              <a:t>Conclusion</a:t>
            </a:r>
          </a:p>
        </p:txBody>
      </p:sp>
      <p:sp>
        <p:nvSpPr>
          <p:cNvPr id="1048638" name="Content Placeholder 2"/>
          <p:cNvSpPr>
            <a:spLocks noGrp="1"/>
          </p:cNvSpPr>
          <p:nvPr>
            <p:ph idx="1"/>
          </p:nvPr>
        </p:nvSpPr>
        <p:spPr>
          <a:xfrm>
            <a:off x="457200" y="1600200"/>
            <a:ext cx="8229600" cy="4349080"/>
          </a:xfrm>
        </p:spPr>
        <p:txBody>
          <a:bodyPr>
            <a:normAutofit/>
          </a:bodyPr>
          <a:lstStyle/>
          <a:p>
            <a:pPr algn="just"/>
            <a:r>
              <a:rPr lang="en-IN" sz="2400" dirty="0">
                <a:solidFill>
                  <a:schemeClr val="bg1"/>
                </a:solidFill>
                <a:latin typeface="Times New Roman" pitchFamily="18" charset="0"/>
                <a:cs typeface="Times New Roman" pitchFamily="18" charset="0"/>
              </a:rPr>
              <a:t>So far “Pothole Detection” works well and it achieve all the characteristic of an good application. It is easy to use it has simple and minimalistic GUI and decent performance. </a:t>
            </a:r>
          </a:p>
          <a:p>
            <a:pPr algn="just"/>
            <a:r>
              <a:rPr lang="en-IN" sz="2400" dirty="0">
                <a:solidFill>
                  <a:schemeClr val="bg1"/>
                </a:solidFill>
                <a:latin typeface="Times New Roman" pitchFamily="18" charset="0"/>
                <a:cs typeface="Times New Roman" pitchFamily="18" charset="0"/>
              </a:rPr>
              <a:t>It successfully stores data into database and provides all the necessary services to user.  </a:t>
            </a:r>
          </a:p>
          <a:p>
            <a:pPr algn="just"/>
            <a:r>
              <a:rPr lang="en-IN" sz="2400" dirty="0">
                <a:solidFill>
                  <a:schemeClr val="bg1"/>
                </a:solidFill>
                <a:latin typeface="Times New Roman" pitchFamily="18" charset="0"/>
                <a:cs typeface="Times New Roman" pitchFamily="18" charset="0"/>
              </a:rPr>
              <a:t>A problem which can be seen in this application is that it’s battery consumption is high as it uses GPS, accelerometer and vibration motor.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a:xfrm>
            <a:off x="-324544" y="2636912"/>
            <a:ext cx="8229600" cy="1143000"/>
          </a:xfrm>
        </p:spPr>
        <p:txBody>
          <a:bodyPr>
            <a:normAutofit/>
          </a:bodyPr>
          <a:lstStyle/>
          <a:p>
            <a:r>
              <a:rPr lang="en-IN" sz="3600" dirty="0">
                <a:solidFill>
                  <a:schemeClr val="bg1"/>
                </a:solidFill>
                <a:effectLst/>
                <a:latin typeface="Times New Roman" pitchFamily="18" charset="0"/>
                <a:cs typeface="Times New Roman" pitchFamily="18" charset="0"/>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ctrTitle"/>
          </p:nvPr>
        </p:nvSpPr>
        <p:spPr>
          <a:xfrm>
            <a:off x="683568" y="764704"/>
            <a:ext cx="7772400" cy="576063"/>
          </a:xfrm>
        </p:spPr>
        <p:txBody>
          <a:bodyPr>
            <a:normAutofit/>
          </a:bodyPr>
          <a:lstStyle/>
          <a:p>
            <a:r>
              <a:rPr lang="en-IN" sz="3600" cap="none" dirty="0">
                <a:solidFill>
                  <a:schemeClr val="bg1"/>
                </a:solidFill>
                <a:effectLst/>
                <a:latin typeface="Times New Roman" pitchFamily="18" charset="0"/>
                <a:cs typeface="Times New Roman" pitchFamily="18" charset="0"/>
              </a:rPr>
              <a:t>Contents</a:t>
            </a:r>
          </a:p>
        </p:txBody>
      </p:sp>
      <p:sp>
        <p:nvSpPr>
          <p:cNvPr id="1048624" name="Subtitle 2"/>
          <p:cNvSpPr>
            <a:spLocks noGrp="1"/>
          </p:cNvSpPr>
          <p:nvPr>
            <p:ph type="subTitle" idx="1"/>
          </p:nvPr>
        </p:nvSpPr>
        <p:spPr>
          <a:xfrm>
            <a:off x="395536" y="1556792"/>
            <a:ext cx="7448872" cy="5306291"/>
          </a:xfrm>
        </p:spPr>
        <p:txBody>
          <a:bodyPr>
            <a:noAutofit/>
          </a:bodyPr>
          <a:lstStyle/>
          <a:p>
            <a:pPr marL="800100" lvl="1" indent="-342900" algn="l">
              <a:buClr>
                <a:schemeClr val="bg1">
                  <a:lumMod val="85000"/>
                  <a:lumOff val="15000"/>
                </a:schemeClr>
              </a:buClr>
              <a:buFont typeface="Wingdings" pitchFamily="2" charset="2"/>
              <a:buChar char="Ø"/>
            </a:pPr>
            <a:r>
              <a:rPr lang="en-IN" dirty="0">
                <a:solidFill>
                  <a:schemeClr val="bg1"/>
                </a:solidFill>
                <a:latin typeface="Times New Roman" pitchFamily="18" charset="0"/>
                <a:cs typeface="Times New Roman" pitchFamily="18" charset="0"/>
              </a:rPr>
              <a:t>  Introduction</a:t>
            </a:r>
          </a:p>
          <a:p>
            <a:pPr marL="914400" lvl="1" indent="-457200" algn="l">
              <a:buClr>
                <a:schemeClr val="bg1">
                  <a:lumMod val="85000"/>
                  <a:lumOff val="15000"/>
                </a:schemeClr>
              </a:buClr>
              <a:buFont typeface="Wingdings" pitchFamily="2" charset="2"/>
              <a:buChar char="Ø"/>
            </a:pPr>
            <a:r>
              <a:rPr lang="en-IN" dirty="0">
                <a:solidFill>
                  <a:schemeClr val="bg1"/>
                </a:solidFill>
                <a:latin typeface="Times New Roman" pitchFamily="18" charset="0"/>
                <a:cs typeface="Times New Roman" pitchFamily="18" charset="0"/>
              </a:rPr>
              <a:t>Resource and technology applied</a:t>
            </a:r>
          </a:p>
          <a:p>
            <a:pPr marL="914400" lvl="1" indent="-457200" algn="l">
              <a:buClr>
                <a:schemeClr val="bg1">
                  <a:lumMod val="85000"/>
                  <a:lumOff val="15000"/>
                </a:schemeClr>
              </a:buClr>
              <a:buFont typeface="Wingdings" pitchFamily="2" charset="2"/>
              <a:buChar char="Ø"/>
            </a:pPr>
            <a:r>
              <a:rPr lang="en-IN" dirty="0">
                <a:solidFill>
                  <a:schemeClr val="bg1"/>
                </a:solidFill>
                <a:latin typeface="Times New Roman" pitchFamily="18" charset="0"/>
                <a:cs typeface="Times New Roman" pitchFamily="18" charset="0"/>
              </a:rPr>
              <a:t>Working of Project</a:t>
            </a:r>
          </a:p>
          <a:p>
            <a:pPr marL="914400" lvl="1" indent="-457200" algn="l">
              <a:buClr>
                <a:schemeClr val="bg1">
                  <a:lumMod val="85000"/>
                  <a:lumOff val="15000"/>
                </a:schemeClr>
              </a:buClr>
              <a:buFont typeface="Wingdings" pitchFamily="2" charset="2"/>
              <a:buChar char="Ø"/>
            </a:pPr>
            <a:r>
              <a:rPr lang="en-IN" dirty="0">
                <a:solidFill>
                  <a:schemeClr val="bg1"/>
                </a:solidFill>
                <a:latin typeface="Times New Roman" pitchFamily="18" charset="0"/>
                <a:cs typeface="Times New Roman" pitchFamily="18" charset="0"/>
              </a:rPr>
              <a:t>Graphical Representation of Working</a:t>
            </a:r>
          </a:p>
          <a:p>
            <a:pPr marL="800100" lvl="1" indent="-342900" algn="l">
              <a:buClr>
                <a:schemeClr val="bg1">
                  <a:lumMod val="85000"/>
                  <a:lumOff val="15000"/>
                </a:schemeClr>
              </a:buClr>
              <a:buFont typeface="Wingdings" pitchFamily="2" charset="2"/>
              <a:buChar char="Ø"/>
            </a:pPr>
            <a:r>
              <a:rPr lang="en-IN" dirty="0">
                <a:solidFill>
                  <a:schemeClr val="bg1"/>
                </a:solidFill>
                <a:latin typeface="Times New Roman" pitchFamily="18" charset="0"/>
                <a:cs typeface="Times New Roman" pitchFamily="18" charset="0"/>
              </a:rPr>
              <a:t>  Flowchart and  Diagram</a:t>
            </a:r>
          </a:p>
          <a:p>
            <a:pPr marL="800100" lvl="1" indent="-342900" algn="l">
              <a:buClr>
                <a:schemeClr val="bg1">
                  <a:lumMod val="85000"/>
                  <a:lumOff val="15000"/>
                </a:schemeClr>
              </a:buClr>
              <a:buFont typeface="Wingdings" pitchFamily="2" charset="2"/>
              <a:buChar char="Ø"/>
            </a:pPr>
            <a:r>
              <a:rPr lang="en-IN" dirty="0">
                <a:solidFill>
                  <a:schemeClr val="bg1"/>
                </a:solidFill>
                <a:latin typeface="Times New Roman" pitchFamily="18" charset="0"/>
                <a:cs typeface="Times New Roman" pitchFamily="18" charset="0"/>
              </a:rPr>
              <a:t>  Outputs and some images of project</a:t>
            </a:r>
          </a:p>
          <a:p>
            <a:pPr marL="800100" lvl="1" indent="-342900" algn="l">
              <a:buClr>
                <a:schemeClr val="bg1">
                  <a:lumMod val="85000"/>
                  <a:lumOff val="15000"/>
                </a:schemeClr>
              </a:buClr>
              <a:buFont typeface="Wingdings" pitchFamily="2" charset="2"/>
              <a:buChar char="Ø"/>
            </a:pPr>
            <a:r>
              <a:rPr lang="en-US" dirty="0">
                <a:solidFill>
                  <a:schemeClr val="bg1"/>
                </a:solidFill>
                <a:latin typeface="Times New Roman" pitchFamily="18" charset="0"/>
                <a:cs typeface="Times New Roman" pitchFamily="18" charset="0"/>
              </a:rPr>
              <a:t>  Advantages and Disadvantages</a:t>
            </a:r>
            <a:endParaRPr lang="en-IN" dirty="0">
              <a:solidFill>
                <a:schemeClr val="bg1"/>
              </a:solidFill>
              <a:latin typeface="Times New Roman" pitchFamily="18" charset="0"/>
              <a:cs typeface="Times New Roman" pitchFamily="18" charset="0"/>
            </a:endParaRPr>
          </a:p>
          <a:p>
            <a:pPr marL="800100" lvl="1" indent="-342900" algn="l">
              <a:buClr>
                <a:schemeClr val="bg1">
                  <a:lumMod val="85000"/>
                  <a:lumOff val="15000"/>
                </a:schemeClr>
              </a:buClr>
              <a:buFont typeface="Wingdings" pitchFamily="2" charset="2"/>
              <a:buChar char="Ø"/>
            </a:pPr>
            <a:r>
              <a:rPr lang="en-US" altLang="en-US" dirty="0">
                <a:solidFill>
                  <a:schemeClr val="bg1"/>
                </a:solidFill>
                <a:latin typeface="Times New Roman" pitchFamily="18" charset="0"/>
                <a:cs typeface="Times New Roman" pitchFamily="18" charset="0"/>
              </a:rPr>
              <a:t>  Application of project</a:t>
            </a:r>
            <a:endParaRPr lang="zh-CN" altLang="en-US" dirty="0"/>
          </a:p>
          <a:p>
            <a:pPr marL="800100" lvl="1" indent="-342900" algn="l">
              <a:buClr>
                <a:schemeClr val="bg1">
                  <a:lumMod val="85000"/>
                  <a:lumOff val="15000"/>
                </a:schemeClr>
              </a:buClr>
              <a:buFont typeface="Wingdings" pitchFamily="2" charset="2"/>
              <a:buChar char="Ø"/>
            </a:pPr>
            <a:r>
              <a:rPr lang="en-IN" dirty="0">
                <a:solidFill>
                  <a:schemeClr val="bg1"/>
                </a:solidFill>
                <a:latin typeface="Times New Roman" pitchFamily="18" charset="0"/>
                <a:cs typeface="Times New Roman" pitchFamily="18" charset="0"/>
              </a:rPr>
              <a:t>  Scope for Future</a:t>
            </a:r>
          </a:p>
          <a:p>
            <a:pPr marL="800100" lvl="1" indent="-342900" algn="l">
              <a:buClr>
                <a:schemeClr val="bg1">
                  <a:lumMod val="85000"/>
                  <a:lumOff val="15000"/>
                </a:schemeClr>
              </a:buClr>
              <a:buFont typeface="Wingdings" pitchFamily="2" charset="2"/>
              <a:buChar char="Ø"/>
            </a:pPr>
            <a:r>
              <a:rPr lang="en-IN" dirty="0">
                <a:solidFill>
                  <a:schemeClr val="bg1"/>
                </a:solidFill>
                <a:latin typeface="Times New Roman" pitchFamily="18" charset="0"/>
                <a:cs typeface="Times New Roman" pitchFamily="18" charset="0"/>
              </a:rPr>
              <a:t>  Importance of Project</a:t>
            </a:r>
          </a:p>
          <a:p>
            <a:pPr marL="800100" lvl="1" indent="-342900" algn="l">
              <a:buClr>
                <a:schemeClr val="bg1">
                  <a:lumMod val="85000"/>
                  <a:lumOff val="15000"/>
                </a:schemeClr>
              </a:buClr>
              <a:buFont typeface="Wingdings" pitchFamily="2" charset="2"/>
              <a:buChar char="Ø"/>
            </a:pPr>
            <a:r>
              <a:rPr lang="en-IN" dirty="0">
                <a:solidFill>
                  <a:schemeClr val="bg1"/>
                </a:solidFill>
                <a:latin typeface="Times New Roman" pitchFamily="18" charset="0"/>
                <a:cs typeface="Times New Roman" pitchFamily="18" charset="0"/>
              </a:rPr>
              <a:t>  Conclusion</a:t>
            </a:r>
          </a:p>
          <a:p>
            <a:pPr marL="800100" lvl="1" indent="-342900" algn="l">
              <a:buClr>
                <a:schemeClr val="bg1">
                  <a:lumMod val="85000"/>
                  <a:lumOff val="15000"/>
                </a:schemeClr>
              </a:buClr>
              <a:buFont typeface="Wingdings" pitchFamily="2" charset="2"/>
              <a:buChar char="Ø"/>
            </a:pPr>
            <a:endParaRPr lang="en-IN" dirty="0">
              <a:solidFill>
                <a:schemeClr val="bg1"/>
              </a:solidFill>
              <a:latin typeface="Times New Roman" pitchFamily="18" charset="0"/>
              <a:cs typeface="Times New Roman" pitchFamily="18" charset="0"/>
            </a:endParaRPr>
          </a:p>
        </p:txBody>
      </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ctrTitle"/>
          </p:nvPr>
        </p:nvSpPr>
        <p:spPr>
          <a:xfrm>
            <a:off x="683568" y="332657"/>
            <a:ext cx="7772400" cy="720080"/>
          </a:xfrm>
        </p:spPr>
        <p:txBody>
          <a:bodyPr>
            <a:normAutofit/>
          </a:bodyPr>
          <a:lstStyle/>
          <a:p>
            <a:r>
              <a:rPr lang="en-IN" sz="3600" cap="none" dirty="0">
                <a:solidFill>
                  <a:schemeClr val="bg1"/>
                </a:solidFill>
                <a:effectLst/>
                <a:latin typeface="Times New Roman" pitchFamily="18" charset="0"/>
                <a:cs typeface="Times New Roman" pitchFamily="18" charset="0"/>
              </a:rPr>
              <a:t>Introduction</a:t>
            </a:r>
          </a:p>
        </p:txBody>
      </p:sp>
      <p:sp>
        <p:nvSpPr>
          <p:cNvPr id="1048617" name="Subtitle 2"/>
          <p:cNvSpPr>
            <a:spLocks noGrp="1"/>
          </p:cNvSpPr>
          <p:nvPr>
            <p:ph type="subTitle" idx="1"/>
          </p:nvPr>
        </p:nvSpPr>
        <p:spPr>
          <a:xfrm>
            <a:off x="539552" y="1196752"/>
            <a:ext cx="7848872" cy="5256584"/>
          </a:xfrm>
        </p:spPr>
        <p:txBody>
          <a:bodyPr>
            <a:normAutofit fontScale="25833" lnSpcReduction="20000"/>
          </a:bodyPr>
          <a:lstStyle/>
          <a:p>
            <a:pPr marL="457200" indent="-457200" algn="l">
              <a:buClrTx/>
              <a:buFont typeface="Wingdings" pitchFamily="2" charset="2"/>
              <a:buChar char="Ø"/>
            </a:pPr>
            <a:endParaRPr lang="en-IN" sz="5100" dirty="0">
              <a:solidFill>
                <a:schemeClr val="bg1">
                  <a:lumMod val="85000"/>
                  <a:lumOff val="15000"/>
                </a:schemeClr>
              </a:solidFill>
              <a:latin typeface="Aparajita" pitchFamily="34" charset="0"/>
              <a:cs typeface="Aparajita" pitchFamily="34" charset="0"/>
            </a:endParaRPr>
          </a:p>
          <a:p>
            <a:pPr algn="l">
              <a:buClrTx/>
            </a:pPr>
            <a:endParaRPr lang="en-IN" sz="6200" dirty="0">
              <a:solidFill>
                <a:schemeClr val="bg1"/>
              </a:solidFill>
              <a:latin typeface="Times New Roman" pitchFamily="18" charset="0"/>
              <a:cs typeface="Times New Roman" pitchFamily="18" charset="0"/>
            </a:endParaRPr>
          </a:p>
          <a:p>
            <a:pPr algn="just">
              <a:buClrTx/>
            </a:pPr>
            <a:r>
              <a:rPr lang="en-IN" sz="7700" dirty="0">
                <a:solidFill>
                  <a:schemeClr val="bg1"/>
                </a:solidFill>
                <a:latin typeface="Times New Roman" pitchFamily="18" charset="0"/>
                <a:cs typeface="Times New Roman" pitchFamily="18" charset="0"/>
              </a:rPr>
              <a:t>The pothole on the road causes serious harm to drivers’ safety. Therefore, drivers’ safety may be improved with the establishment of real-time pothole detection system for sharing the pothole information. This study proposes a pothole detection method based on the mobile sensing and shares the pothole information with road users and government. For this purpose, the mobile device should be equipped with G-sensors and GPS to collect accelerometer data and location information. Our project aims to create an Android Application that automatically records potholes and logs their exact location using Latitude and Longitude, also it records the severity of pothole to estimate the danger. This will hopefully significantly increase the numbers of potholes reported which will help the local authority to maintain the road condition, help them to trace the pothole and repair it. Ultimately creating a safer, enjoyable and smooth road journeys. The data collected by this application can be used for the study and survey purpose, saving lot of resources like time, money, man power etc.</a:t>
            </a:r>
            <a:endParaRPr lang="en-IN" sz="7700" dirty="0">
              <a:solidFill>
                <a:schemeClr val="bg1">
                  <a:lumMod val="85000"/>
                  <a:lumOff val="15000"/>
                </a:schemeClr>
              </a:solidFill>
              <a:latin typeface="Times New Roman" pitchFamily="18" charset="0"/>
              <a:cs typeface="Times New Roman" pitchFamily="18" charset="0"/>
            </a:endParaRPr>
          </a:p>
          <a:p>
            <a:pPr algn="l"/>
            <a:endParaRPr lang="en-IN" sz="6200" dirty="0">
              <a:solidFill>
                <a:schemeClr val="bg1">
                  <a:lumMod val="85000"/>
                  <a:lumOff val="15000"/>
                </a:schemeClr>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ext Placeholder 3"/>
          <p:cNvSpPr>
            <a:spLocks noGrp="1"/>
          </p:cNvSpPr>
          <p:nvPr>
            <p:ph type="body" idx="1"/>
          </p:nvPr>
        </p:nvSpPr>
        <p:spPr/>
        <p:txBody>
          <a:bodyPr>
            <a:normAutofit/>
          </a:bodyPr>
          <a:lstStyle/>
          <a:p>
            <a:r>
              <a:rPr lang="en-IN" cap="none" dirty="0">
                <a:solidFill>
                  <a:schemeClr val="bg1"/>
                </a:solidFill>
                <a:latin typeface="Times New Roman" pitchFamily="18" charset="0"/>
                <a:cs typeface="Times New Roman" pitchFamily="18" charset="0"/>
              </a:rPr>
              <a:t>   Server side:-</a:t>
            </a:r>
          </a:p>
        </p:txBody>
      </p:sp>
      <p:sp>
        <p:nvSpPr>
          <p:cNvPr id="1048599" name="Text Placeholder 4"/>
          <p:cNvSpPr>
            <a:spLocks noGrp="1"/>
          </p:cNvSpPr>
          <p:nvPr>
            <p:ph type="body" sz="half" idx="3"/>
          </p:nvPr>
        </p:nvSpPr>
        <p:spPr/>
        <p:txBody>
          <a:bodyPr>
            <a:normAutofit/>
          </a:bodyPr>
          <a:lstStyle/>
          <a:p>
            <a:r>
              <a:rPr lang="en-IN" cap="none" dirty="0">
                <a:solidFill>
                  <a:schemeClr val="bg1"/>
                </a:solidFill>
                <a:latin typeface="Times New Roman" pitchFamily="18" charset="0"/>
                <a:cs typeface="Times New Roman" pitchFamily="18" charset="0"/>
              </a:rPr>
              <a:t>  Client side (application):-</a:t>
            </a:r>
          </a:p>
        </p:txBody>
      </p:sp>
      <p:sp>
        <p:nvSpPr>
          <p:cNvPr id="1048601" name="Content Placeholder 5"/>
          <p:cNvSpPr>
            <a:spLocks noGrp="1"/>
          </p:cNvSpPr>
          <p:nvPr>
            <p:ph sz="quarter" idx="4"/>
          </p:nvPr>
        </p:nvSpPr>
        <p:spPr/>
        <p:txBody>
          <a:bodyPr/>
          <a:lstStyle/>
          <a:p>
            <a:endParaRPr lang="en-IN" sz="2000" dirty="0">
              <a:solidFill>
                <a:schemeClr val="bg1"/>
              </a:solidFill>
              <a:latin typeface="Times New Roman" pitchFamily="18" charset="0"/>
              <a:cs typeface="Times New Roman" pitchFamily="18" charset="0"/>
            </a:endParaRPr>
          </a:p>
          <a:p>
            <a:pPr>
              <a:buClrTx/>
              <a:buSzPct val="100000"/>
              <a:buFont typeface="Arial" pitchFamily="34" charset="0"/>
              <a:buChar char="•"/>
            </a:pPr>
            <a:r>
              <a:rPr lang="en-IN" sz="2000" dirty="0">
                <a:solidFill>
                  <a:schemeClr val="bg1"/>
                </a:solidFill>
                <a:latin typeface="Times New Roman" pitchFamily="18" charset="0"/>
                <a:cs typeface="Times New Roman" pitchFamily="18" charset="0"/>
              </a:rPr>
              <a:t>JAVA</a:t>
            </a:r>
          </a:p>
          <a:p>
            <a:pPr>
              <a:buClrTx/>
              <a:buSzPct val="100000"/>
              <a:buFont typeface="Arial" pitchFamily="34" charset="0"/>
              <a:buChar char="•"/>
            </a:pPr>
            <a:r>
              <a:rPr lang="en-IN" sz="2000" dirty="0">
                <a:solidFill>
                  <a:prstClr val="black"/>
                </a:solidFill>
                <a:latin typeface="Times New Roman" pitchFamily="18" charset="0"/>
                <a:cs typeface="Times New Roman" pitchFamily="18" charset="0"/>
              </a:rPr>
              <a:t>JSON</a:t>
            </a:r>
          </a:p>
          <a:p>
            <a:pPr>
              <a:buClrTx/>
              <a:buSzPct val="100000"/>
              <a:buFont typeface="Arial" pitchFamily="34" charset="0"/>
              <a:buChar char="•"/>
            </a:pPr>
            <a:r>
              <a:rPr lang="en-IN" sz="2000" dirty="0">
                <a:solidFill>
                  <a:prstClr val="black"/>
                </a:solidFill>
                <a:latin typeface="Times New Roman" pitchFamily="18" charset="0"/>
                <a:cs typeface="Times New Roman" pitchFamily="18" charset="0"/>
              </a:rPr>
              <a:t>Android Studio</a:t>
            </a:r>
          </a:p>
          <a:p>
            <a:pPr>
              <a:buClrTx/>
              <a:buSzPct val="100000"/>
              <a:buFont typeface="Arial" pitchFamily="34" charset="0"/>
              <a:buChar char="•"/>
            </a:pPr>
            <a:r>
              <a:rPr lang="en-IN" sz="2000" dirty="0">
                <a:solidFill>
                  <a:prstClr val="black"/>
                </a:solidFill>
                <a:latin typeface="Times New Roman" pitchFamily="18" charset="0"/>
                <a:cs typeface="Times New Roman" pitchFamily="18" charset="0"/>
              </a:rPr>
              <a:t>Emulator</a:t>
            </a:r>
          </a:p>
          <a:p>
            <a:endParaRPr lang="en-IN" dirty="0"/>
          </a:p>
        </p:txBody>
      </p:sp>
      <p:sp>
        <p:nvSpPr>
          <p:cNvPr id="1048600" name="Content Placeholder 2"/>
          <p:cNvSpPr>
            <a:spLocks noGrp="1"/>
          </p:cNvSpPr>
          <p:nvPr>
            <p:ph sz="quarter" idx="2"/>
          </p:nvPr>
        </p:nvSpPr>
        <p:spPr/>
        <p:txBody>
          <a:bodyPr>
            <a:normAutofit lnSpcReduction="10000"/>
          </a:bodyPr>
          <a:lstStyle/>
          <a:p>
            <a:pPr marL="137160" indent="0">
              <a:buClrTx/>
              <a:buSzPct val="100000"/>
              <a:buNone/>
            </a:pPr>
            <a:endParaRPr lang="en-IN" sz="2000" dirty="0">
              <a:solidFill>
                <a:schemeClr val="bg1"/>
              </a:solidFill>
              <a:latin typeface="Times New Roman" pitchFamily="18" charset="0"/>
              <a:cs typeface="Times New Roman" pitchFamily="18" charset="0"/>
            </a:endParaRPr>
          </a:p>
          <a:p>
            <a:pPr>
              <a:buClrTx/>
              <a:buSzPct val="100000"/>
              <a:buFont typeface="Arial" pitchFamily="34" charset="0"/>
              <a:buChar char="•"/>
            </a:pPr>
            <a:r>
              <a:rPr lang="en-IN" sz="2000" dirty="0">
                <a:solidFill>
                  <a:schemeClr val="bg1"/>
                </a:solidFill>
                <a:latin typeface="Times New Roman" pitchFamily="18" charset="0"/>
                <a:cs typeface="Times New Roman" pitchFamily="18" charset="0"/>
              </a:rPr>
              <a:t>XAMPP Server		</a:t>
            </a:r>
          </a:p>
          <a:p>
            <a:pPr>
              <a:buClrTx/>
              <a:buSzPct val="100000"/>
              <a:buFont typeface="Arial" pitchFamily="34" charset="0"/>
              <a:buChar char="•"/>
            </a:pPr>
            <a:r>
              <a:rPr lang="en-IN" sz="2000" dirty="0">
                <a:solidFill>
                  <a:prstClr val="black"/>
                </a:solidFill>
                <a:latin typeface="Times New Roman" pitchFamily="18" charset="0"/>
                <a:cs typeface="Times New Roman" pitchFamily="18" charset="0"/>
              </a:rPr>
              <a:t>PHP</a:t>
            </a:r>
          </a:p>
          <a:p>
            <a:pPr>
              <a:buClrTx/>
              <a:buSzPct val="100000"/>
              <a:buFont typeface="Arial" pitchFamily="34" charset="0"/>
              <a:buChar char="•"/>
            </a:pPr>
            <a:r>
              <a:rPr lang="en-IN" sz="2000" dirty="0">
                <a:solidFill>
                  <a:prstClr val="black"/>
                </a:solidFill>
                <a:latin typeface="Times New Roman" pitchFamily="18" charset="0"/>
                <a:cs typeface="Times New Roman" pitchFamily="18" charset="0"/>
              </a:rPr>
              <a:t>JSON</a:t>
            </a:r>
          </a:p>
          <a:p>
            <a:pPr>
              <a:buClrTx/>
              <a:buSzPct val="100000"/>
              <a:buFont typeface="Arial" pitchFamily="34" charset="0"/>
              <a:buChar char="•"/>
            </a:pPr>
            <a:r>
              <a:rPr lang="en-IN" sz="2000" dirty="0">
                <a:solidFill>
                  <a:prstClr val="black"/>
                </a:solidFill>
                <a:latin typeface="Times New Roman" pitchFamily="18" charset="0"/>
                <a:cs typeface="Times New Roman" pitchFamily="18" charset="0"/>
              </a:rPr>
              <a:t>Php MyAdmin</a:t>
            </a:r>
          </a:p>
          <a:p>
            <a:pPr lvl="0">
              <a:buClrTx/>
              <a:buSzPct val="100000"/>
              <a:buFont typeface="Arial" pitchFamily="34" charset="0"/>
              <a:buChar char="•"/>
            </a:pPr>
            <a:r>
              <a:rPr lang="en-IN" sz="2000" dirty="0">
                <a:solidFill>
                  <a:prstClr val="black"/>
                </a:solidFill>
                <a:latin typeface="Times New Roman" pitchFamily="18" charset="0"/>
                <a:cs typeface="Times New Roman" pitchFamily="18" charset="0"/>
              </a:rPr>
              <a:t>MySQL</a:t>
            </a:r>
          </a:p>
          <a:p>
            <a:pPr lvl="0">
              <a:buClrTx/>
              <a:buSzPct val="100000"/>
              <a:buFont typeface="Arial" pitchFamily="34" charset="0"/>
              <a:buChar char="•"/>
            </a:pPr>
            <a:r>
              <a:rPr lang="en-IN" sz="2000" dirty="0">
                <a:solidFill>
                  <a:prstClr val="black"/>
                </a:solidFill>
                <a:latin typeface="Times New Roman" pitchFamily="18" charset="0"/>
                <a:cs typeface="Times New Roman" pitchFamily="18" charset="0"/>
              </a:rPr>
              <a:t>HTML</a:t>
            </a:r>
          </a:p>
          <a:p>
            <a:pPr lvl="0">
              <a:buClrTx/>
              <a:buSzPct val="100000"/>
              <a:buFont typeface="Arial" pitchFamily="34" charset="0"/>
              <a:buChar char="•"/>
            </a:pPr>
            <a:r>
              <a:rPr lang="en-IN" sz="2000" dirty="0">
                <a:solidFill>
                  <a:prstClr val="black"/>
                </a:solidFill>
                <a:latin typeface="Times New Roman" pitchFamily="18" charset="0"/>
                <a:cs typeface="Times New Roman" pitchFamily="18" charset="0"/>
              </a:rPr>
              <a:t>Domain name and Server </a:t>
            </a:r>
          </a:p>
          <a:p>
            <a:pPr marL="137160" lvl="0" indent="0">
              <a:buClrTx/>
              <a:buSzPct val="100000"/>
              <a:buNone/>
            </a:pPr>
            <a:r>
              <a:rPr lang="en-IN" sz="2000" dirty="0">
                <a:solidFill>
                  <a:prstClr val="black"/>
                </a:solidFill>
                <a:latin typeface="Times New Roman" pitchFamily="18" charset="0"/>
                <a:cs typeface="Times New Roman" pitchFamily="18" charset="0"/>
              </a:rPr>
              <a:t>       space(hosting)</a:t>
            </a:r>
          </a:p>
          <a:p>
            <a:pPr marL="137160" indent="0">
              <a:buClrTx/>
              <a:buSzPct val="100000"/>
              <a:buNone/>
            </a:pPr>
            <a:r>
              <a:rPr lang="en-IN" sz="2000" dirty="0">
                <a:solidFill>
                  <a:schemeClr val="bg1"/>
                </a:solidFill>
                <a:latin typeface="Times New Roman" pitchFamily="18" charset="0"/>
                <a:cs typeface="Times New Roman" pitchFamily="18" charset="0"/>
              </a:rPr>
              <a:t>					</a:t>
            </a:r>
          </a:p>
        </p:txBody>
      </p:sp>
      <p:sp>
        <p:nvSpPr>
          <p:cNvPr id="1048597" name="Title 1"/>
          <p:cNvSpPr>
            <a:spLocks noGrp="1"/>
          </p:cNvSpPr>
          <p:nvPr>
            <p:ph type="title"/>
          </p:nvPr>
        </p:nvSpPr>
        <p:spPr/>
        <p:txBody>
          <a:bodyPr>
            <a:normAutofit/>
          </a:bodyPr>
          <a:lstStyle/>
          <a:p>
            <a:r>
              <a:rPr lang="en-IN" sz="3600" dirty="0">
                <a:solidFill>
                  <a:schemeClr val="bg1"/>
                </a:solidFill>
                <a:effectLst/>
                <a:latin typeface="Times New Roman" pitchFamily="18" charset="0"/>
                <a:cs typeface="Times New Roman" pitchFamily="18" charset="0"/>
              </a:rPr>
              <a:t>Resource and technology applied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539552" y="476672"/>
            <a:ext cx="8229600" cy="745604"/>
          </a:xfrm>
        </p:spPr>
        <p:txBody>
          <a:bodyPr>
            <a:noAutofit/>
          </a:bodyPr>
          <a:lstStyle/>
          <a:p>
            <a:r>
              <a:rPr lang="en-IN" sz="3600" cap="none" dirty="0">
                <a:solidFill>
                  <a:schemeClr val="bg1"/>
                </a:solidFill>
                <a:effectLst/>
                <a:latin typeface="Times New Roman" pitchFamily="18" charset="0"/>
                <a:cs typeface="Times New Roman" pitchFamily="18" charset="0"/>
              </a:rPr>
              <a:t>Working of Project</a:t>
            </a:r>
          </a:p>
        </p:txBody>
      </p:sp>
      <p:sp>
        <p:nvSpPr>
          <p:cNvPr id="1048587" name="Subtitle 2"/>
          <p:cNvSpPr>
            <a:spLocks noGrp="1"/>
          </p:cNvSpPr>
          <p:nvPr>
            <p:ph type="subTitle" idx="1"/>
          </p:nvPr>
        </p:nvSpPr>
        <p:spPr>
          <a:xfrm>
            <a:off x="611560" y="1700808"/>
            <a:ext cx="7638318" cy="4920691"/>
          </a:xfrm>
        </p:spPr>
        <p:txBody>
          <a:bodyPr>
            <a:noAutofit/>
          </a:bodyPr>
          <a:lstStyle/>
          <a:p>
            <a:pPr algn="just">
              <a:buClrTx/>
            </a:pPr>
            <a:r>
              <a:rPr lang="en-US" sz="2000" dirty="0">
                <a:solidFill>
                  <a:schemeClr val="bg1"/>
                </a:solidFill>
                <a:latin typeface="Times New Roman" pitchFamily="18" charset="0"/>
                <a:cs typeface="Times New Roman" pitchFamily="18" charset="0"/>
              </a:rPr>
              <a:t>Accelerometer detects the change in the</a:t>
            </a:r>
            <a:r>
              <a:rPr lang="en-US" altLang="en-US" sz="2000" dirty="0">
                <a:solidFill>
                  <a:schemeClr val="bg1"/>
                </a:solidFill>
                <a:latin typeface="Times New Roman" pitchFamily="18" charset="0"/>
                <a:cs typeface="Times New Roman" pitchFamily="18" charset="0"/>
              </a:rPr>
              <a:t> </a:t>
            </a:r>
            <a:r>
              <a:rPr lang="en-US" sz="2000" dirty="0">
                <a:solidFill>
                  <a:schemeClr val="bg1"/>
                </a:solidFill>
                <a:latin typeface="Times New Roman" pitchFamily="18" charset="0"/>
                <a:cs typeface="Times New Roman" pitchFamily="18" charset="0"/>
              </a:rPr>
              <a:t>acceleration. So, it detects the pothole and send it to the server along with co-ordinates and intensity. This application collects the pothole data, get their exact location through GPS, calculate the intensity and send it to the server. </a:t>
            </a:r>
            <a:r>
              <a:rPr lang="en-IN" sz="2000" dirty="0">
                <a:solidFill>
                  <a:schemeClr val="bg1"/>
                </a:solidFill>
                <a:latin typeface="Times New Roman" pitchFamily="18" charset="0"/>
                <a:cs typeface="Times New Roman" pitchFamily="18" charset="0"/>
              </a:rPr>
              <a:t>As soon the sensor starts capturing the data it test every value captured to a pre-defined value. If the captured value is larger than the pre-defined value then it is considered as a pothole and will throw a message on the screen as “ Data Uploaded</a:t>
            </a:r>
            <a:r>
              <a:rPr lang="en-US" sz="2000" dirty="0">
                <a:solidFill>
                  <a:schemeClr val="bg1"/>
                </a:solidFill>
                <a:latin typeface="Times New Roman" pitchFamily="18" charset="0"/>
                <a:cs typeface="Times New Roman" pitchFamily="18" charset="0"/>
              </a:rPr>
              <a:t> </a:t>
            </a:r>
            <a:r>
              <a:rPr lang="en-IN" sz="2000" dirty="0">
                <a:solidFill>
                  <a:schemeClr val="bg1"/>
                </a:solidFill>
                <a:latin typeface="Times New Roman" pitchFamily="18" charset="0"/>
                <a:cs typeface="Times New Roman" pitchFamily="18" charset="0"/>
              </a:rPr>
              <a:t>Successfully “ and it will upload data to the server at the same time creating a vibration effect to denote the operation has been done successfully. It provide information to user about the history of potholes in a tabular format, user can locate the exact position of potholes on google maps.</a:t>
            </a: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ar">
            <a:hlinkClick r:id="" action="ppaction://media"/>
            <a:extLst>
              <a:ext uri="{FF2B5EF4-FFF2-40B4-BE49-F238E27FC236}">
                <a16:creationId xmlns:a16="http://schemas.microsoft.com/office/drawing/2014/main" id="{23C85E5B-6D8F-4D8E-9104-8DCAAED471E9}"/>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4"/>
          <a:srcRect b="25423"/>
          <a:stretch/>
        </p:blipFill>
        <p:spPr>
          <a:xfrm>
            <a:off x="971600" y="1700808"/>
            <a:ext cx="7200800" cy="4392488"/>
          </a:xfrm>
          <a:prstGeom prst="rect">
            <a:avLst/>
          </a:prstGeom>
        </p:spPr>
      </p:pic>
      <p:sp>
        <p:nvSpPr>
          <p:cNvPr id="3" name="TextBox 2">
            <a:extLst>
              <a:ext uri="{FF2B5EF4-FFF2-40B4-BE49-F238E27FC236}">
                <a16:creationId xmlns:a16="http://schemas.microsoft.com/office/drawing/2014/main" id="{7566D0EE-C2E9-4545-9BFC-EA226BE42DD6}"/>
              </a:ext>
            </a:extLst>
          </p:cNvPr>
          <p:cNvSpPr txBox="1"/>
          <p:nvPr/>
        </p:nvSpPr>
        <p:spPr>
          <a:xfrm>
            <a:off x="827584" y="620688"/>
            <a:ext cx="7632848"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Graphical Representation of Working </a:t>
            </a:r>
            <a:endParaRPr lang="en-IN" sz="3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40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6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ctrTitle"/>
          </p:nvPr>
        </p:nvSpPr>
        <p:spPr>
          <a:xfrm>
            <a:off x="422030" y="332656"/>
            <a:ext cx="8229600" cy="720080"/>
          </a:xfrm>
        </p:spPr>
        <p:txBody>
          <a:bodyPr>
            <a:normAutofit/>
          </a:bodyPr>
          <a:lstStyle/>
          <a:p>
            <a:r>
              <a:rPr lang="en-IN" sz="3600" cap="none" dirty="0">
                <a:solidFill>
                  <a:schemeClr val="bg1"/>
                </a:solidFill>
                <a:effectLst/>
                <a:latin typeface="Times New Roman" pitchFamily="18" charset="0"/>
                <a:cs typeface="Times New Roman" pitchFamily="18" charset="0"/>
              </a:rPr>
              <a:t>Flowchart and Diagram</a:t>
            </a:r>
          </a:p>
        </p:txBody>
      </p:sp>
      <p:pic>
        <p:nvPicPr>
          <p:cNvPr id="2097152" name="Picture 9"/>
          <p:cNvPicPr>
            <a:picLocks noChangeAspect="1"/>
          </p:cNvPicPr>
          <p:nvPr/>
        </p:nvPicPr>
        <p:blipFill>
          <a:blip r:embed="rId2" cstate="print"/>
          <a:stretch>
            <a:fillRect/>
          </a:stretch>
        </p:blipFill>
        <p:spPr>
          <a:xfrm>
            <a:off x="1043608" y="1340768"/>
            <a:ext cx="3064669" cy="4968552"/>
          </a:xfrm>
          <a:prstGeom prst="rect">
            <a:avLst/>
          </a:prstGeom>
        </p:spPr>
      </p:pic>
      <p:pic>
        <p:nvPicPr>
          <p:cNvPr id="2097153" name="Picture 10"/>
          <p:cNvPicPr>
            <a:picLocks noChangeAspect="1"/>
          </p:cNvPicPr>
          <p:nvPr/>
        </p:nvPicPr>
        <p:blipFill>
          <a:blip r:embed="rId3" cstate="print"/>
          <a:stretch>
            <a:fillRect/>
          </a:stretch>
        </p:blipFill>
        <p:spPr>
          <a:xfrm>
            <a:off x="4427984" y="1916832"/>
            <a:ext cx="3929830" cy="38164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457200" y="0"/>
            <a:ext cx="8229600" cy="1196792"/>
          </a:xfrm>
        </p:spPr>
        <p:txBody>
          <a:bodyPr>
            <a:noAutofit/>
          </a:bodyPr>
          <a:lstStyle/>
          <a:p>
            <a:r>
              <a:rPr lang="en-IN" sz="3600" dirty="0">
                <a:solidFill>
                  <a:schemeClr val="bg1"/>
                </a:solidFill>
                <a:effectLst/>
                <a:latin typeface="Times New Roman" pitchFamily="18" charset="0"/>
                <a:cs typeface="Times New Roman" pitchFamily="18" charset="0"/>
              </a:rPr>
              <a:t>Output and some images of project</a:t>
            </a:r>
          </a:p>
        </p:txBody>
      </p:sp>
      <p:sp>
        <p:nvSpPr>
          <p:cNvPr id="1048629" name="Content Placeholder 2"/>
          <p:cNvSpPr>
            <a:spLocks noGrp="1"/>
          </p:cNvSpPr>
          <p:nvPr>
            <p:ph idx="1"/>
          </p:nvPr>
        </p:nvSpPr>
        <p:spPr/>
        <p:txBody>
          <a:bodyPr/>
          <a:lstStyle/>
          <a:p>
            <a:r>
              <a:rPr lang="en-US" dirty="0"/>
              <a:t> </a:t>
            </a:r>
          </a:p>
        </p:txBody>
      </p:sp>
      <p:pic>
        <p:nvPicPr>
          <p:cNvPr id="2097154" name="Picture 3"/>
          <p:cNvPicPr>
            <a:picLocks noChangeAspect="1" noChangeArrowheads="1"/>
          </p:cNvPicPr>
          <p:nvPr/>
        </p:nvPicPr>
        <p:blipFill>
          <a:blip r:embed="rId2"/>
          <a:srcRect/>
          <a:stretch>
            <a:fillRect/>
          </a:stretch>
        </p:blipFill>
        <p:spPr bwMode="auto">
          <a:xfrm>
            <a:off x="1187624" y="1365827"/>
            <a:ext cx="2736304" cy="5112568"/>
          </a:xfrm>
          <a:prstGeom prst="rect">
            <a:avLst/>
          </a:prstGeom>
          <a:noFill/>
          <a:ln>
            <a:noFill/>
          </a:ln>
          <a:effectLst/>
        </p:spPr>
      </p:pic>
      <p:pic>
        <p:nvPicPr>
          <p:cNvPr id="5" name="Picture 2">
            <a:extLst>
              <a:ext uri="{FF2B5EF4-FFF2-40B4-BE49-F238E27FC236}">
                <a16:creationId xmlns:a16="http://schemas.microsoft.com/office/drawing/2014/main" id="{17B095BF-4770-4F72-B161-DC535A9CAD2B}"/>
              </a:ext>
            </a:extLst>
          </p:cNvPr>
          <p:cNvPicPr>
            <a:picLocks noChangeAspect="1" noChangeArrowheads="1"/>
          </p:cNvPicPr>
          <p:nvPr/>
        </p:nvPicPr>
        <p:blipFill>
          <a:blip r:embed="rId3"/>
          <a:srcRect/>
          <a:stretch>
            <a:fillRect/>
          </a:stretch>
        </p:blipFill>
        <p:spPr bwMode="auto">
          <a:xfrm>
            <a:off x="4585996" y="1365827"/>
            <a:ext cx="2880320" cy="5112568"/>
          </a:xfrm>
          <a:prstGeom prst="rect">
            <a:avLst/>
          </a:prstGeom>
          <a:noFill/>
          <a:ln>
            <a:noFill/>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a:xfrm>
            <a:off x="457200" y="274638"/>
            <a:ext cx="8229600" cy="778098"/>
          </a:xfrm>
        </p:spPr>
        <p:txBody>
          <a:bodyPr/>
          <a:lstStyle/>
          <a:p>
            <a:r>
              <a:rPr lang="en-US" dirty="0"/>
              <a:t> </a:t>
            </a:r>
            <a:r>
              <a:rPr lang="en-US" sz="3600" dirty="0">
                <a:solidFill>
                  <a:schemeClr val="bg1"/>
                </a:solidFill>
                <a:effectLst/>
                <a:latin typeface="Times New Roman" panose="02020603050405020304" pitchFamily="18" charset="0"/>
                <a:cs typeface="Times New Roman" panose="02020603050405020304" pitchFamily="18" charset="0"/>
              </a:rPr>
              <a:t>Working of Application</a:t>
            </a:r>
            <a:endParaRPr lang="en-US" dirty="0"/>
          </a:p>
        </p:txBody>
      </p:sp>
      <p:pic>
        <p:nvPicPr>
          <p:cNvPr id="5" name="Content Placeholder 4">
            <a:extLst>
              <a:ext uri="{FF2B5EF4-FFF2-40B4-BE49-F238E27FC236}">
                <a16:creationId xmlns:a16="http://schemas.microsoft.com/office/drawing/2014/main" id="{61C4D210-368F-44ED-B83D-44C7FC635F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196752"/>
            <a:ext cx="2808311" cy="4777185"/>
          </a:xfrm>
        </p:spPr>
      </p:pic>
      <p:pic>
        <p:nvPicPr>
          <p:cNvPr id="7" name="Picture 6">
            <a:extLst>
              <a:ext uri="{FF2B5EF4-FFF2-40B4-BE49-F238E27FC236}">
                <a16:creationId xmlns:a16="http://schemas.microsoft.com/office/drawing/2014/main" id="{476E6BB5-0F3F-4E10-BE07-A9F2C7681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064" y="1196752"/>
            <a:ext cx="2808310" cy="477718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967</Words>
  <Application>Microsoft Office PowerPoint</Application>
  <PresentationFormat>On-screen Show (4:3)</PresentationFormat>
  <Paragraphs>86</Paragraphs>
  <Slides>17</Slides>
  <Notes>2</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Aparajita</vt:lpstr>
      <vt:lpstr>Arial</vt:lpstr>
      <vt:lpstr>Calibri</vt:lpstr>
      <vt:lpstr>Calibri Light</vt:lpstr>
      <vt:lpstr>Times New Roman</vt:lpstr>
      <vt:lpstr>Wingdings</vt:lpstr>
      <vt:lpstr>Wingdings 2</vt:lpstr>
      <vt:lpstr>Wingdings 3</vt:lpstr>
      <vt:lpstr>Apex</vt:lpstr>
      <vt:lpstr>Government Polytechinc,Yavatmal  Android Application For Potholes Detection System  Course- Capstone Project Execution &amp; Report Writing </vt:lpstr>
      <vt:lpstr>Contents</vt:lpstr>
      <vt:lpstr>Introduction</vt:lpstr>
      <vt:lpstr>Resource and technology applied</vt:lpstr>
      <vt:lpstr>Working of Project</vt:lpstr>
      <vt:lpstr>PowerPoint Presentation</vt:lpstr>
      <vt:lpstr>Flowchart and Diagram</vt:lpstr>
      <vt:lpstr>Output and some images of project</vt:lpstr>
      <vt:lpstr> Working of Application</vt:lpstr>
      <vt:lpstr> </vt:lpstr>
      <vt:lpstr>Advantages and Disadvantages </vt:lpstr>
      <vt:lpstr>Application of Project </vt:lpstr>
      <vt:lpstr>Scope For Future</vt:lpstr>
      <vt:lpstr>Importance of this Project </vt:lpstr>
      <vt:lpstr>PowerPoint Presentation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Pothole Detection System</dc:title>
  <dc:creator>Ayush Chiddarwar</dc:creator>
  <cp:lastModifiedBy>ayush chiddarwar</cp:lastModifiedBy>
  <cp:revision>17</cp:revision>
  <dcterms:created xsi:type="dcterms:W3CDTF">2021-02-02T21:47:47Z</dcterms:created>
  <dcterms:modified xsi:type="dcterms:W3CDTF">2021-06-27T10:12:57Z</dcterms:modified>
</cp:coreProperties>
</file>