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62" r:id="rId5"/>
    <p:sldId id="259" r:id="rId6"/>
    <p:sldId id="260" r:id="rId7"/>
    <p:sldId id="261" r:id="rId8"/>
    <p:sldId id="265" r:id="rId9"/>
    <p:sldId id="266" r:id="rId10"/>
    <p:sldId id="267" r:id="rId11"/>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6C1BA2-77E8-EB29-97E5-29F3DF3445F4}" v="1385" dt="2023-06-28T11:35:17.640"/>
    <p1510:client id="{ED59470D-7894-4690-8BD3-F03E3F013DDB}" v="1887" dt="2023-06-28T10:49:30.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dera Victor" userId="S::fh22188@bristol.ac.uk::10dcf415-d7d7-4566-a423-b64adef5236c" providerId="AD" clId="Web-{EA6C1BA2-77E8-EB29-97E5-29F3DF3445F4}"/>
    <pc:docChg chg="addSld modSld">
      <pc:chgData name="Chidera Victor" userId="S::fh22188@bristol.ac.uk::10dcf415-d7d7-4566-a423-b64adef5236c" providerId="AD" clId="Web-{EA6C1BA2-77E8-EB29-97E5-29F3DF3445F4}" dt="2023-06-28T11:35:16.327" v="1367" actId="20577"/>
      <pc:docMkLst>
        <pc:docMk/>
      </pc:docMkLst>
      <pc:sldChg chg="modSp">
        <pc:chgData name="Chidera Victor" userId="S::fh22188@bristol.ac.uk::10dcf415-d7d7-4566-a423-b64adef5236c" providerId="AD" clId="Web-{EA6C1BA2-77E8-EB29-97E5-29F3DF3445F4}" dt="2023-06-28T11:12:49.259" v="277" actId="20577"/>
        <pc:sldMkLst>
          <pc:docMk/>
          <pc:sldMk cId="2746333998" sldId="257"/>
        </pc:sldMkLst>
        <pc:spChg chg="mod">
          <ac:chgData name="Chidera Victor" userId="S::fh22188@bristol.ac.uk::10dcf415-d7d7-4566-a423-b64adef5236c" providerId="AD" clId="Web-{EA6C1BA2-77E8-EB29-97E5-29F3DF3445F4}" dt="2023-06-28T11:12:49.259" v="277" actId="20577"/>
          <ac:spMkLst>
            <pc:docMk/>
            <pc:sldMk cId="2746333998" sldId="257"/>
            <ac:spMk id="3" creationId="{AFAC10C4-C14F-0265-1258-6A755A9EF11F}"/>
          </ac:spMkLst>
        </pc:spChg>
      </pc:sldChg>
      <pc:sldChg chg="modSp">
        <pc:chgData name="Chidera Victor" userId="S::fh22188@bristol.ac.uk::10dcf415-d7d7-4566-a423-b64adef5236c" providerId="AD" clId="Web-{EA6C1BA2-77E8-EB29-97E5-29F3DF3445F4}" dt="2023-06-28T11:35:16.327" v="1367" actId="20577"/>
        <pc:sldMkLst>
          <pc:docMk/>
          <pc:sldMk cId="2152758462" sldId="258"/>
        </pc:sldMkLst>
        <pc:spChg chg="mod">
          <ac:chgData name="Chidera Victor" userId="S::fh22188@bristol.ac.uk::10dcf415-d7d7-4566-a423-b64adef5236c" providerId="AD" clId="Web-{EA6C1BA2-77E8-EB29-97E5-29F3DF3445F4}" dt="2023-06-28T11:35:16.327" v="1367" actId="20577"/>
          <ac:spMkLst>
            <pc:docMk/>
            <pc:sldMk cId="2152758462" sldId="258"/>
            <ac:spMk id="3" creationId="{D0BC8693-A58F-CEDA-2A29-6EEB3DB4BA1D}"/>
          </ac:spMkLst>
        </pc:spChg>
      </pc:sldChg>
      <pc:sldChg chg="addSp delSp modSp mod setBg">
        <pc:chgData name="Chidera Victor" userId="S::fh22188@bristol.ac.uk::10dcf415-d7d7-4566-a423-b64adef5236c" providerId="AD" clId="Web-{EA6C1BA2-77E8-EB29-97E5-29F3DF3445F4}" dt="2023-06-28T11:10:25.021" v="240"/>
        <pc:sldMkLst>
          <pc:docMk/>
          <pc:sldMk cId="656901453" sldId="259"/>
        </pc:sldMkLst>
        <pc:spChg chg="mod">
          <ac:chgData name="Chidera Victor" userId="S::fh22188@bristol.ac.uk::10dcf415-d7d7-4566-a423-b64adef5236c" providerId="AD" clId="Web-{EA6C1BA2-77E8-EB29-97E5-29F3DF3445F4}" dt="2023-06-28T11:10:25.021" v="240"/>
          <ac:spMkLst>
            <pc:docMk/>
            <pc:sldMk cId="656901453" sldId="259"/>
            <ac:spMk id="2" creationId="{E0928BF6-0007-3822-8D0C-4B369408719E}"/>
          </ac:spMkLst>
        </pc:spChg>
        <pc:spChg chg="del mod">
          <ac:chgData name="Chidera Victor" userId="S::fh22188@bristol.ac.uk::10dcf415-d7d7-4566-a423-b64adef5236c" providerId="AD" clId="Web-{EA6C1BA2-77E8-EB29-97E5-29F3DF3445F4}" dt="2023-06-28T11:10:25.021" v="240"/>
          <ac:spMkLst>
            <pc:docMk/>
            <pc:sldMk cId="656901453" sldId="259"/>
            <ac:spMk id="3" creationId="{76AB06F1-A724-B0DB-BB72-32A8ADEBC88D}"/>
          </ac:spMkLst>
        </pc:spChg>
        <pc:graphicFrameChg chg="add">
          <ac:chgData name="Chidera Victor" userId="S::fh22188@bristol.ac.uk::10dcf415-d7d7-4566-a423-b64adef5236c" providerId="AD" clId="Web-{EA6C1BA2-77E8-EB29-97E5-29F3DF3445F4}" dt="2023-06-28T11:10:25.021" v="240"/>
          <ac:graphicFrameMkLst>
            <pc:docMk/>
            <pc:sldMk cId="656901453" sldId="259"/>
            <ac:graphicFrameMk id="5" creationId="{675B28B4-15EB-3AB8-78F2-86AC127F28C1}"/>
          </ac:graphicFrameMkLst>
        </pc:graphicFrameChg>
      </pc:sldChg>
      <pc:sldChg chg="modSp">
        <pc:chgData name="Chidera Victor" userId="S::fh22188@bristol.ac.uk::10dcf415-d7d7-4566-a423-b64adef5236c" providerId="AD" clId="Web-{EA6C1BA2-77E8-EB29-97E5-29F3DF3445F4}" dt="2023-06-28T11:13:48.120" v="299" actId="20577"/>
        <pc:sldMkLst>
          <pc:docMk/>
          <pc:sldMk cId="3032908595" sldId="260"/>
        </pc:sldMkLst>
        <pc:spChg chg="mod">
          <ac:chgData name="Chidera Victor" userId="S::fh22188@bristol.ac.uk::10dcf415-d7d7-4566-a423-b64adef5236c" providerId="AD" clId="Web-{EA6C1BA2-77E8-EB29-97E5-29F3DF3445F4}" dt="2023-06-28T11:13:48.120" v="299" actId="20577"/>
          <ac:spMkLst>
            <pc:docMk/>
            <pc:sldMk cId="3032908595" sldId="260"/>
            <ac:spMk id="3" creationId="{2B27DDD6-C6E8-F2DD-6B9E-B07EDA1C7640}"/>
          </ac:spMkLst>
        </pc:spChg>
      </pc:sldChg>
      <pc:sldChg chg="modSp">
        <pc:chgData name="Chidera Victor" userId="S::fh22188@bristol.ac.uk::10dcf415-d7d7-4566-a423-b64adef5236c" providerId="AD" clId="Web-{EA6C1BA2-77E8-EB29-97E5-29F3DF3445F4}" dt="2023-06-28T11:31:55.963" v="1238" actId="20577"/>
        <pc:sldMkLst>
          <pc:docMk/>
          <pc:sldMk cId="1175047854" sldId="261"/>
        </pc:sldMkLst>
        <pc:spChg chg="mod">
          <ac:chgData name="Chidera Victor" userId="S::fh22188@bristol.ac.uk::10dcf415-d7d7-4566-a423-b64adef5236c" providerId="AD" clId="Web-{EA6C1BA2-77E8-EB29-97E5-29F3DF3445F4}" dt="2023-06-28T11:31:55.963" v="1238" actId="20577"/>
          <ac:spMkLst>
            <pc:docMk/>
            <pc:sldMk cId="1175047854" sldId="261"/>
            <ac:spMk id="3" creationId="{8311C378-AA05-6350-69ED-1C05E9BA65F3}"/>
          </ac:spMkLst>
        </pc:spChg>
      </pc:sldChg>
      <pc:sldChg chg="modSp">
        <pc:chgData name="Chidera Victor" userId="S::fh22188@bristol.ac.uk::10dcf415-d7d7-4566-a423-b64adef5236c" providerId="AD" clId="Web-{EA6C1BA2-77E8-EB29-97E5-29F3DF3445F4}" dt="2023-06-28T11:09:25.066" v="234" actId="20577"/>
        <pc:sldMkLst>
          <pc:docMk/>
          <pc:sldMk cId="3361109981" sldId="262"/>
        </pc:sldMkLst>
        <pc:spChg chg="mod">
          <ac:chgData name="Chidera Victor" userId="S::fh22188@bristol.ac.uk::10dcf415-d7d7-4566-a423-b64adef5236c" providerId="AD" clId="Web-{EA6C1BA2-77E8-EB29-97E5-29F3DF3445F4}" dt="2023-06-28T11:09:25.066" v="234" actId="20577"/>
          <ac:spMkLst>
            <pc:docMk/>
            <pc:sldMk cId="3361109981" sldId="262"/>
            <ac:spMk id="3" creationId="{C7AA4A3E-AB08-69AA-771B-6D72DE4DF792}"/>
          </ac:spMkLst>
        </pc:spChg>
      </pc:sldChg>
      <pc:sldChg chg="modSp">
        <pc:chgData name="Chidera Victor" userId="S::fh22188@bristol.ac.uk::10dcf415-d7d7-4566-a423-b64adef5236c" providerId="AD" clId="Web-{EA6C1BA2-77E8-EB29-97E5-29F3DF3445F4}" dt="2023-06-28T11:25:05.186" v="699" actId="20577"/>
        <pc:sldMkLst>
          <pc:docMk/>
          <pc:sldMk cId="701766504" sldId="265"/>
        </pc:sldMkLst>
        <pc:spChg chg="mod">
          <ac:chgData name="Chidera Victor" userId="S::fh22188@bristol.ac.uk::10dcf415-d7d7-4566-a423-b64adef5236c" providerId="AD" clId="Web-{EA6C1BA2-77E8-EB29-97E5-29F3DF3445F4}" dt="2023-06-28T11:25:05.186" v="699" actId="20577"/>
          <ac:spMkLst>
            <pc:docMk/>
            <pc:sldMk cId="701766504" sldId="265"/>
            <ac:spMk id="3" creationId="{1872C528-B63D-683A-37B7-930886866F35}"/>
          </ac:spMkLst>
        </pc:spChg>
      </pc:sldChg>
      <pc:sldChg chg="modSp new">
        <pc:chgData name="Chidera Victor" userId="S::fh22188@bristol.ac.uk::10dcf415-d7d7-4566-a423-b64adef5236c" providerId="AD" clId="Web-{EA6C1BA2-77E8-EB29-97E5-29F3DF3445F4}" dt="2023-06-28T11:22:44.776" v="584" actId="20577"/>
        <pc:sldMkLst>
          <pc:docMk/>
          <pc:sldMk cId="303057285" sldId="266"/>
        </pc:sldMkLst>
        <pc:spChg chg="mod">
          <ac:chgData name="Chidera Victor" userId="S::fh22188@bristol.ac.uk::10dcf415-d7d7-4566-a423-b64adef5236c" providerId="AD" clId="Web-{EA6C1BA2-77E8-EB29-97E5-29F3DF3445F4}" dt="2023-06-28T11:19:37.958" v="400" actId="20577"/>
          <ac:spMkLst>
            <pc:docMk/>
            <pc:sldMk cId="303057285" sldId="266"/>
            <ac:spMk id="2" creationId="{D2CA6397-F838-C27E-AAE3-1DAAC362C99A}"/>
          </ac:spMkLst>
        </pc:spChg>
        <pc:spChg chg="mod">
          <ac:chgData name="Chidera Victor" userId="S::fh22188@bristol.ac.uk::10dcf415-d7d7-4566-a423-b64adef5236c" providerId="AD" clId="Web-{EA6C1BA2-77E8-EB29-97E5-29F3DF3445F4}" dt="2023-06-28T11:22:44.776" v="584" actId="20577"/>
          <ac:spMkLst>
            <pc:docMk/>
            <pc:sldMk cId="303057285" sldId="266"/>
            <ac:spMk id="3" creationId="{0ACF9DE6-93BF-DB97-2ED9-670FB3F7EBB5}"/>
          </ac:spMkLst>
        </pc:spChg>
      </pc:sldChg>
      <pc:sldChg chg="modSp new">
        <pc:chgData name="Chidera Victor" userId="S::fh22188@bristol.ac.uk::10dcf415-d7d7-4566-a423-b64adef5236c" providerId="AD" clId="Web-{EA6C1BA2-77E8-EB29-97E5-29F3DF3445F4}" dt="2023-06-28T11:29:50.647" v="1146" actId="20577"/>
        <pc:sldMkLst>
          <pc:docMk/>
          <pc:sldMk cId="3869777170" sldId="267"/>
        </pc:sldMkLst>
        <pc:spChg chg="mod">
          <ac:chgData name="Chidera Victor" userId="S::fh22188@bristol.ac.uk::10dcf415-d7d7-4566-a423-b64adef5236c" providerId="AD" clId="Web-{EA6C1BA2-77E8-EB29-97E5-29F3DF3445F4}" dt="2023-06-28T11:25:14.358" v="705" actId="20577"/>
          <ac:spMkLst>
            <pc:docMk/>
            <pc:sldMk cId="3869777170" sldId="267"/>
            <ac:spMk id="2" creationId="{FC7EA1E4-4143-7CEF-FD88-4CA8C5F700CC}"/>
          </ac:spMkLst>
        </pc:spChg>
        <pc:spChg chg="mod">
          <ac:chgData name="Chidera Victor" userId="S::fh22188@bristol.ac.uk::10dcf415-d7d7-4566-a423-b64adef5236c" providerId="AD" clId="Web-{EA6C1BA2-77E8-EB29-97E5-29F3DF3445F4}" dt="2023-06-28T11:29:50.647" v="1146" actId="20577"/>
          <ac:spMkLst>
            <pc:docMk/>
            <pc:sldMk cId="3869777170" sldId="267"/>
            <ac:spMk id="3" creationId="{65E39F10-EDDA-0032-30EE-0AAC6D4FEB5A}"/>
          </ac:spMkLst>
        </pc:spChg>
      </pc:sldChg>
    </pc:docChg>
  </pc:docChgLst>
  <pc:docChgLst>
    <pc:chgData name="Chidera Victor" userId="S::fh22188@bristol.ac.uk::10dcf415-d7d7-4566-a423-b64adef5236c" providerId="AD" clId="Web-{ED59470D-7894-4690-8BD3-F03E3F013DDB}"/>
    <pc:docChg chg="addSld delSld modSld sldOrd">
      <pc:chgData name="Chidera Victor" userId="S::fh22188@bristol.ac.uk::10dcf415-d7d7-4566-a423-b64adef5236c" providerId="AD" clId="Web-{ED59470D-7894-4690-8BD3-F03E3F013DDB}" dt="2023-06-28T10:49:30.751" v="1863" actId="20577"/>
      <pc:docMkLst>
        <pc:docMk/>
      </pc:docMkLst>
      <pc:sldChg chg="modSp">
        <pc:chgData name="Chidera Victor" userId="S::fh22188@bristol.ac.uk::10dcf415-d7d7-4566-a423-b64adef5236c" providerId="AD" clId="Web-{ED59470D-7894-4690-8BD3-F03E3F013DDB}" dt="2023-06-28T10:16:13.417" v="1107" actId="20577"/>
        <pc:sldMkLst>
          <pc:docMk/>
          <pc:sldMk cId="3601082625" sldId="256"/>
        </pc:sldMkLst>
        <pc:spChg chg="mod">
          <ac:chgData name="Chidera Victor" userId="S::fh22188@bristol.ac.uk::10dcf415-d7d7-4566-a423-b64adef5236c" providerId="AD" clId="Web-{ED59470D-7894-4690-8BD3-F03E3F013DDB}" dt="2023-06-28T10:16:13.417" v="1107" actId="20577"/>
          <ac:spMkLst>
            <pc:docMk/>
            <pc:sldMk cId="3601082625" sldId="256"/>
            <ac:spMk id="2" creationId="{00000000-0000-0000-0000-000000000000}"/>
          </ac:spMkLst>
        </pc:spChg>
      </pc:sldChg>
      <pc:sldChg chg="addSp delSp modSp new mod setBg">
        <pc:chgData name="Chidera Victor" userId="S::fh22188@bristol.ac.uk::10dcf415-d7d7-4566-a423-b64adef5236c" providerId="AD" clId="Web-{ED59470D-7894-4690-8BD3-F03E3F013DDB}" dt="2023-06-28T00:28:49.547" v="751" actId="20577"/>
        <pc:sldMkLst>
          <pc:docMk/>
          <pc:sldMk cId="2746333998" sldId="257"/>
        </pc:sldMkLst>
        <pc:spChg chg="mod">
          <ac:chgData name="Chidera Victor" userId="S::fh22188@bristol.ac.uk::10dcf415-d7d7-4566-a423-b64adef5236c" providerId="AD" clId="Web-{ED59470D-7894-4690-8BD3-F03E3F013DDB}" dt="2023-06-27T13:30:36.420" v="167"/>
          <ac:spMkLst>
            <pc:docMk/>
            <pc:sldMk cId="2746333998" sldId="257"/>
            <ac:spMk id="2" creationId="{11AC3F96-CCA6-5C1A-CD55-A53976ACEDAF}"/>
          </ac:spMkLst>
        </pc:spChg>
        <pc:spChg chg="mod ord">
          <ac:chgData name="Chidera Victor" userId="S::fh22188@bristol.ac.uk::10dcf415-d7d7-4566-a423-b64adef5236c" providerId="AD" clId="Web-{ED59470D-7894-4690-8BD3-F03E3F013DDB}" dt="2023-06-28T00:28:49.547" v="751" actId="20577"/>
          <ac:spMkLst>
            <pc:docMk/>
            <pc:sldMk cId="2746333998" sldId="257"/>
            <ac:spMk id="3" creationId="{AFAC10C4-C14F-0265-1258-6A755A9EF11F}"/>
          </ac:spMkLst>
        </pc:spChg>
        <pc:spChg chg="add del">
          <ac:chgData name="Chidera Victor" userId="S::fh22188@bristol.ac.uk::10dcf415-d7d7-4566-a423-b64adef5236c" providerId="AD" clId="Web-{ED59470D-7894-4690-8BD3-F03E3F013DDB}" dt="2023-06-27T13:22:33.857" v="22"/>
          <ac:spMkLst>
            <pc:docMk/>
            <pc:sldMk cId="2746333998" sldId="257"/>
            <ac:spMk id="8" creationId="{32812C54-7AEF-4ABB-826E-221F51CB0F30}"/>
          </ac:spMkLst>
        </pc:spChg>
        <pc:spChg chg="add del">
          <ac:chgData name="Chidera Victor" userId="S::fh22188@bristol.ac.uk::10dcf415-d7d7-4566-a423-b64adef5236c" providerId="AD" clId="Web-{ED59470D-7894-4690-8BD3-F03E3F013DDB}" dt="2023-06-27T13:22:33.857" v="22"/>
          <ac:spMkLst>
            <pc:docMk/>
            <pc:sldMk cId="2746333998" sldId="257"/>
            <ac:spMk id="10" creationId="{891F40E4-8A76-44CF-91EC-907367352626}"/>
          </ac:spMkLst>
        </pc:spChg>
        <pc:spChg chg="add del">
          <ac:chgData name="Chidera Victor" userId="S::fh22188@bristol.ac.uk::10dcf415-d7d7-4566-a423-b64adef5236c" providerId="AD" clId="Web-{ED59470D-7894-4690-8BD3-F03E3F013DDB}" dt="2023-06-27T13:22:33.857" v="22"/>
          <ac:spMkLst>
            <pc:docMk/>
            <pc:sldMk cId="2746333998" sldId="257"/>
            <ac:spMk id="12" creationId="{72171013-D973-4187-9CF2-EE098EEF8194}"/>
          </ac:spMkLst>
        </pc:spChg>
        <pc:spChg chg="add del">
          <ac:chgData name="Chidera Victor" userId="S::fh22188@bristol.ac.uk::10dcf415-d7d7-4566-a423-b64adef5236c" providerId="AD" clId="Web-{ED59470D-7894-4690-8BD3-F03E3F013DDB}" dt="2023-06-27T13:30:36.420" v="167"/>
          <ac:spMkLst>
            <pc:docMk/>
            <pc:sldMk cId="2746333998" sldId="257"/>
            <ac:spMk id="14" creationId="{3362DFFC-4DCC-48EE-B781-94D04B95F1E8}"/>
          </ac:spMkLst>
        </pc:spChg>
        <pc:spChg chg="add del">
          <ac:chgData name="Chidera Victor" userId="S::fh22188@bristol.ac.uk::10dcf415-d7d7-4566-a423-b64adef5236c" providerId="AD" clId="Web-{ED59470D-7894-4690-8BD3-F03E3F013DDB}" dt="2023-06-27T13:30:36.420" v="167"/>
          <ac:spMkLst>
            <pc:docMk/>
            <pc:sldMk cId="2746333998" sldId="257"/>
            <ac:spMk id="15" creationId="{18B8B265-E68C-4B64-9238-781F0102C57B}"/>
          </ac:spMkLst>
        </pc:spChg>
        <pc:spChg chg="add del">
          <ac:chgData name="Chidera Victor" userId="S::fh22188@bristol.ac.uk::10dcf415-d7d7-4566-a423-b64adef5236c" providerId="AD" clId="Web-{ED59470D-7894-4690-8BD3-F03E3F013DDB}" dt="2023-06-27T13:44:52.025" v="620"/>
          <ac:spMkLst>
            <pc:docMk/>
            <pc:sldMk cId="2746333998" sldId="257"/>
            <ac:spMk id="21" creationId="{83B91B61-BFCA-4647-957E-A8269BE46F39}"/>
          </ac:spMkLst>
        </pc:spChg>
        <pc:spChg chg="add del">
          <ac:chgData name="Chidera Victor" userId="S::fh22188@bristol.ac.uk::10dcf415-d7d7-4566-a423-b64adef5236c" providerId="AD" clId="Web-{ED59470D-7894-4690-8BD3-F03E3F013DDB}" dt="2023-06-27T13:44:52.025" v="620"/>
          <ac:spMkLst>
            <pc:docMk/>
            <pc:sldMk cId="2746333998" sldId="257"/>
            <ac:spMk id="23" creationId="{92D1D7C6-1C89-420C-8D35-483654167118}"/>
          </ac:spMkLst>
        </pc:spChg>
        <pc:spChg chg="add">
          <ac:chgData name="Chidera Victor" userId="S::fh22188@bristol.ac.uk::10dcf415-d7d7-4566-a423-b64adef5236c" providerId="AD" clId="Web-{ED59470D-7894-4690-8BD3-F03E3F013DDB}" dt="2023-06-27T13:44:52.025" v="620"/>
          <ac:spMkLst>
            <pc:docMk/>
            <pc:sldMk cId="2746333998" sldId="257"/>
            <ac:spMk id="28" creationId="{83B91B61-BFCA-4647-957E-A8269BE46F39}"/>
          </ac:spMkLst>
        </pc:spChg>
        <pc:spChg chg="add">
          <ac:chgData name="Chidera Victor" userId="S::fh22188@bristol.ac.uk::10dcf415-d7d7-4566-a423-b64adef5236c" providerId="AD" clId="Web-{ED59470D-7894-4690-8BD3-F03E3F013DDB}" dt="2023-06-27T13:44:52.025" v="620"/>
          <ac:spMkLst>
            <pc:docMk/>
            <pc:sldMk cId="2746333998" sldId="257"/>
            <ac:spMk id="30" creationId="{92D1D7C6-1C89-420C-8D35-483654167118}"/>
          </ac:spMkLst>
        </pc:spChg>
        <pc:picChg chg="add mod">
          <ac:chgData name="Chidera Victor" userId="S::fh22188@bristol.ac.uk::10dcf415-d7d7-4566-a423-b64adef5236c" providerId="AD" clId="Web-{ED59470D-7894-4690-8BD3-F03E3F013DDB}" dt="2023-06-27T13:44:52.025" v="620"/>
          <ac:picMkLst>
            <pc:docMk/>
            <pc:sldMk cId="2746333998" sldId="257"/>
            <ac:picMk id="4" creationId="{9498D5B9-5A71-570B-9CD1-5F04BD7CBFB6}"/>
          </ac:picMkLst>
        </pc:picChg>
        <pc:picChg chg="add del">
          <ac:chgData name="Chidera Victor" userId="S::fh22188@bristol.ac.uk::10dcf415-d7d7-4566-a423-b64adef5236c" providerId="AD" clId="Web-{ED59470D-7894-4690-8BD3-F03E3F013DDB}" dt="2023-06-27T13:44:47.415" v="619"/>
          <ac:picMkLst>
            <pc:docMk/>
            <pc:sldMk cId="2746333998" sldId="257"/>
            <ac:picMk id="17" creationId="{99BF0805-390C-C2FA-7FD0-1E92E9396D87}"/>
          </ac:picMkLst>
        </pc:picChg>
      </pc:sldChg>
      <pc:sldChg chg="addSp modSp new mod setBg">
        <pc:chgData name="Chidera Victor" userId="S::fh22188@bristol.ac.uk::10dcf415-d7d7-4566-a423-b64adef5236c" providerId="AD" clId="Web-{ED59470D-7894-4690-8BD3-F03E3F013DDB}" dt="2023-06-28T00:26:36.106" v="671" actId="20577"/>
        <pc:sldMkLst>
          <pc:docMk/>
          <pc:sldMk cId="2152758462" sldId="258"/>
        </pc:sldMkLst>
        <pc:spChg chg="mod">
          <ac:chgData name="Chidera Victor" userId="S::fh22188@bristol.ac.uk::10dcf415-d7d7-4566-a423-b64adef5236c" providerId="AD" clId="Web-{ED59470D-7894-4690-8BD3-F03E3F013DDB}" dt="2023-06-27T13:43:52.726" v="617"/>
          <ac:spMkLst>
            <pc:docMk/>
            <pc:sldMk cId="2152758462" sldId="258"/>
            <ac:spMk id="2" creationId="{B84A9F6B-27AB-0403-009C-03FDECDDEC72}"/>
          </ac:spMkLst>
        </pc:spChg>
        <pc:spChg chg="mod">
          <ac:chgData name="Chidera Victor" userId="S::fh22188@bristol.ac.uk::10dcf415-d7d7-4566-a423-b64adef5236c" providerId="AD" clId="Web-{ED59470D-7894-4690-8BD3-F03E3F013DDB}" dt="2023-06-28T00:26:36.106" v="671" actId="20577"/>
          <ac:spMkLst>
            <pc:docMk/>
            <pc:sldMk cId="2152758462" sldId="258"/>
            <ac:spMk id="3" creationId="{D0BC8693-A58F-CEDA-2A29-6EEB3DB4BA1D}"/>
          </ac:spMkLst>
        </pc:spChg>
        <pc:spChg chg="add">
          <ac:chgData name="Chidera Victor" userId="S::fh22188@bristol.ac.uk::10dcf415-d7d7-4566-a423-b64adef5236c" providerId="AD" clId="Web-{ED59470D-7894-4690-8BD3-F03E3F013DDB}" dt="2023-06-27T13:43:52.726" v="617"/>
          <ac:spMkLst>
            <pc:docMk/>
            <pc:sldMk cId="2152758462" sldId="258"/>
            <ac:spMk id="9" creationId="{961D8973-EAA9-459A-AF59-BBB4233D6C78}"/>
          </ac:spMkLst>
        </pc:spChg>
        <pc:spChg chg="add">
          <ac:chgData name="Chidera Victor" userId="S::fh22188@bristol.ac.uk::10dcf415-d7d7-4566-a423-b64adef5236c" providerId="AD" clId="Web-{ED59470D-7894-4690-8BD3-F03E3F013DDB}" dt="2023-06-27T13:43:52.726" v="617"/>
          <ac:spMkLst>
            <pc:docMk/>
            <pc:sldMk cId="2152758462" sldId="258"/>
            <ac:spMk id="11" creationId="{FBEA8A33-C0D0-416D-8359-724B8828C7C3}"/>
          </ac:spMkLst>
        </pc:spChg>
        <pc:picChg chg="add mod">
          <ac:chgData name="Chidera Victor" userId="S::fh22188@bristol.ac.uk::10dcf415-d7d7-4566-a423-b64adef5236c" providerId="AD" clId="Web-{ED59470D-7894-4690-8BD3-F03E3F013DDB}" dt="2023-06-27T13:43:52.726" v="617"/>
          <ac:picMkLst>
            <pc:docMk/>
            <pc:sldMk cId="2152758462" sldId="258"/>
            <ac:picMk id="4" creationId="{C42A479B-41BA-31A0-3F11-447FEA2BF941}"/>
          </ac:picMkLst>
        </pc:picChg>
      </pc:sldChg>
      <pc:sldChg chg="modSp new">
        <pc:chgData name="Chidera Victor" userId="S::fh22188@bristol.ac.uk::10dcf415-d7d7-4566-a423-b64adef5236c" providerId="AD" clId="Web-{ED59470D-7894-4690-8BD3-F03E3F013DDB}" dt="2023-06-28T10:23:38.519" v="1176" actId="20577"/>
        <pc:sldMkLst>
          <pc:docMk/>
          <pc:sldMk cId="656901453" sldId="259"/>
        </pc:sldMkLst>
        <pc:spChg chg="mod">
          <ac:chgData name="Chidera Victor" userId="S::fh22188@bristol.ac.uk::10dcf415-d7d7-4566-a423-b64adef5236c" providerId="AD" clId="Web-{ED59470D-7894-4690-8BD3-F03E3F013DDB}" dt="2023-06-27T13:30:49.701" v="172" actId="20577"/>
          <ac:spMkLst>
            <pc:docMk/>
            <pc:sldMk cId="656901453" sldId="259"/>
            <ac:spMk id="2" creationId="{E0928BF6-0007-3822-8D0C-4B369408719E}"/>
          </ac:spMkLst>
        </pc:spChg>
        <pc:spChg chg="mod">
          <ac:chgData name="Chidera Victor" userId="S::fh22188@bristol.ac.uk::10dcf415-d7d7-4566-a423-b64adef5236c" providerId="AD" clId="Web-{ED59470D-7894-4690-8BD3-F03E3F013DDB}" dt="2023-06-28T10:23:38.519" v="1176" actId="20577"/>
          <ac:spMkLst>
            <pc:docMk/>
            <pc:sldMk cId="656901453" sldId="259"/>
            <ac:spMk id="3" creationId="{76AB06F1-A724-B0DB-BB72-32A8ADEBC88D}"/>
          </ac:spMkLst>
        </pc:spChg>
      </pc:sldChg>
      <pc:sldChg chg="modSp new">
        <pc:chgData name="Chidera Victor" userId="S::fh22188@bristol.ac.uk::10dcf415-d7d7-4566-a423-b64adef5236c" providerId="AD" clId="Web-{ED59470D-7894-4690-8BD3-F03E3F013DDB}" dt="2023-06-28T10:23:44.003" v="1177" actId="20577"/>
        <pc:sldMkLst>
          <pc:docMk/>
          <pc:sldMk cId="3032908595" sldId="260"/>
        </pc:sldMkLst>
        <pc:spChg chg="mod">
          <ac:chgData name="Chidera Victor" userId="S::fh22188@bristol.ac.uk::10dcf415-d7d7-4566-a423-b64adef5236c" providerId="AD" clId="Web-{ED59470D-7894-4690-8BD3-F03E3F013DDB}" dt="2023-06-27T13:36:27.915" v="341" actId="20577"/>
          <ac:spMkLst>
            <pc:docMk/>
            <pc:sldMk cId="3032908595" sldId="260"/>
            <ac:spMk id="2" creationId="{A35CB847-4C6A-F02F-D54C-A33A29CABA6A}"/>
          </ac:spMkLst>
        </pc:spChg>
        <pc:spChg chg="mod">
          <ac:chgData name="Chidera Victor" userId="S::fh22188@bristol.ac.uk::10dcf415-d7d7-4566-a423-b64adef5236c" providerId="AD" clId="Web-{ED59470D-7894-4690-8BD3-F03E3F013DDB}" dt="2023-06-28T10:23:44.003" v="1177" actId="20577"/>
          <ac:spMkLst>
            <pc:docMk/>
            <pc:sldMk cId="3032908595" sldId="260"/>
            <ac:spMk id="3" creationId="{2B27DDD6-C6E8-F2DD-6B9E-B07EDA1C7640}"/>
          </ac:spMkLst>
        </pc:spChg>
      </pc:sldChg>
      <pc:sldChg chg="modSp new ord">
        <pc:chgData name="Chidera Victor" userId="S::fh22188@bristol.ac.uk::10dcf415-d7d7-4566-a423-b64adef5236c" providerId="AD" clId="Web-{ED59470D-7894-4690-8BD3-F03E3F013DDB}" dt="2023-06-28T10:49:30.751" v="1863" actId="20577"/>
        <pc:sldMkLst>
          <pc:docMk/>
          <pc:sldMk cId="1175047854" sldId="261"/>
        </pc:sldMkLst>
        <pc:spChg chg="mod">
          <ac:chgData name="Chidera Victor" userId="S::fh22188@bristol.ac.uk::10dcf415-d7d7-4566-a423-b64adef5236c" providerId="AD" clId="Web-{ED59470D-7894-4690-8BD3-F03E3F013DDB}" dt="2023-06-28T10:35:54.533" v="1760" actId="20577"/>
          <ac:spMkLst>
            <pc:docMk/>
            <pc:sldMk cId="1175047854" sldId="261"/>
            <ac:spMk id="2" creationId="{2E3A6541-E2D5-2D7B-B8F7-BA230D860317}"/>
          </ac:spMkLst>
        </pc:spChg>
        <pc:spChg chg="mod">
          <ac:chgData name="Chidera Victor" userId="S::fh22188@bristol.ac.uk::10dcf415-d7d7-4566-a423-b64adef5236c" providerId="AD" clId="Web-{ED59470D-7894-4690-8BD3-F03E3F013DDB}" dt="2023-06-28T10:49:30.751" v="1863" actId="20577"/>
          <ac:spMkLst>
            <pc:docMk/>
            <pc:sldMk cId="1175047854" sldId="261"/>
            <ac:spMk id="3" creationId="{8311C378-AA05-6350-69ED-1C05E9BA65F3}"/>
          </ac:spMkLst>
        </pc:spChg>
      </pc:sldChg>
      <pc:sldChg chg="modSp new ord">
        <pc:chgData name="Chidera Victor" userId="S::fh22188@bristol.ac.uk::10dcf415-d7d7-4566-a423-b64adef5236c" providerId="AD" clId="Web-{ED59470D-7894-4690-8BD3-F03E3F013DDB}" dt="2023-06-28T10:31:40.262" v="1679" actId="20577"/>
        <pc:sldMkLst>
          <pc:docMk/>
          <pc:sldMk cId="3361109981" sldId="262"/>
        </pc:sldMkLst>
        <pc:spChg chg="mod">
          <ac:chgData name="Chidera Victor" userId="S::fh22188@bristol.ac.uk::10dcf415-d7d7-4566-a423-b64adef5236c" providerId="AD" clId="Web-{ED59470D-7894-4690-8BD3-F03E3F013DDB}" dt="2023-06-28T00:36:21.643" v="948" actId="20577"/>
          <ac:spMkLst>
            <pc:docMk/>
            <pc:sldMk cId="3361109981" sldId="262"/>
            <ac:spMk id="2" creationId="{F65BB6CD-D16A-5EDB-EF70-C5CC2785007E}"/>
          </ac:spMkLst>
        </pc:spChg>
        <pc:spChg chg="mod">
          <ac:chgData name="Chidera Victor" userId="S::fh22188@bristol.ac.uk::10dcf415-d7d7-4566-a423-b64adef5236c" providerId="AD" clId="Web-{ED59470D-7894-4690-8BD3-F03E3F013DDB}" dt="2023-06-28T10:31:40.262" v="1679" actId="20577"/>
          <ac:spMkLst>
            <pc:docMk/>
            <pc:sldMk cId="3361109981" sldId="262"/>
            <ac:spMk id="3" creationId="{C7AA4A3E-AB08-69AA-771B-6D72DE4DF792}"/>
          </ac:spMkLst>
        </pc:spChg>
      </pc:sldChg>
      <pc:sldChg chg="modSp new del">
        <pc:chgData name="Chidera Victor" userId="S::fh22188@bristol.ac.uk::10dcf415-d7d7-4566-a423-b64adef5236c" providerId="AD" clId="Web-{ED59470D-7894-4690-8BD3-F03E3F013DDB}" dt="2023-06-28T10:24:55.395" v="1178"/>
        <pc:sldMkLst>
          <pc:docMk/>
          <pc:sldMk cId="593198230" sldId="263"/>
        </pc:sldMkLst>
        <pc:spChg chg="mod">
          <ac:chgData name="Chidera Victor" userId="S::fh22188@bristol.ac.uk::10dcf415-d7d7-4566-a423-b64adef5236c" providerId="AD" clId="Web-{ED59470D-7894-4690-8BD3-F03E3F013DDB}" dt="2023-06-28T00:38:32.631" v="1021" actId="20577"/>
          <ac:spMkLst>
            <pc:docMk/>
            <pc:sldMk cId="593198230" sldId="263"/>
            <ac:spMk id="2" creationId="{15002B39-1813-7170-802F-0B0C0A9413E5}"/>
          </ac:spMkLst>
        </pc:spChg>
      </pc:sldChg>
      <pc:sldChg chg="modSp new del">
        <pc:chgData name="Chidera Victor" userId="S::fh22188@bristol.ac.uk::10dcf415-d7d7-4566-a423-b64adef5236c" providerId="AD" clId="Web-{ED59470D-7894-4690-8BD3-F03E3F013DDB}" dt="2023-06-28T10:24:57.458" v="1179"/>
        <pc:sldMkLst>
          <pc:docMk/>
          <pc:sldMk cId="315051282" sldId="264"/>
        </pc:sldMkLst>
        <pc:spChg chg="mod">
          <ac:chgData name="Chidera Victor" userId="S::fh22188@bristol.ac.uk::10dcf415-d7d7-4566-a423-b64adef5236c" providerId="AD" clId="Web-{ED59470D-7894-4690-8BD3-F03E3F013DDB}" dt="2023-06-28T00:38:42.944" v="1027" actId="20577"/>
          <ac:spMkLst>
            <pc:docMk/>
            <pc:sldMk cId="315051282" sldId="264"/>
            <ac:spMk id="2" creationId="{84071F9E-4CD3-3F9D-EC94-1DDF48CA2910}"/>
          </ac:spMkLst>
        </pc:spChg>
      </pc:sldChg>
      <pc:sldChg chg="modSp new">
        <pc:chgData name="Chidera Victor" userId="S::fh22188@bristol.ac.uk::10dcf415-d7d7-4566-a423-b64adef5236c" providerId="AD" clId="Web-{ED59470D-7894-4690-8BD3-F03E3F013DDB}" dt="2023-06-28T10:30:44.480" v="1653" actId="20577"/>
        <pc:sldMkLst>
          <pc:docMk/>
          <pc:sldMk cId="701766504" sldId="265"/>
        </pc:sldMkLst>
        <pc:spChg chg="mod">
          <ac:chgData name="Chidera Victor" userId="S::fh22188@bristol.ac.uk::10dcf415-d7d7-4566-a423-b64adef5236c" providerId="AD" clId="Web-{ED59470D-7894-4690-8BD3-F03E3F013DDB}" dt="2023-06-28T00:38:54.178" v="1034" actId="20577"/>
          <ac:spMkLst>
            <pc:docMk/>
            <pc:sldMk cId="701766504" sldId="265"/>
            <ac:spMk id="2" creationId="{A58863A0-B368-89F5-50FC-0B8AB6751C52}"/>
          </ac:spMkLst>
        </pc:spChg>
        <pc:spChg chg="mod">
          <ac:chgData name="Chidera Victor" userId="S::fh22188@bristol.ac.uk::10dcf415-d7d7-4566-a423-b64adef5236c" providerId="AD" clId="Web-{ED59470D-7894-4690-8BD3-F03E3F013DDB}" dt="2023-06-28T10:30:44.480" v="1653" actId="20577"/>
          <ac:spMkLst>
            <pc:docMk/>
            <pc:sldMk cId="701766504" sldId="265"/>
            <ac:spMk id="3" creationId="{1872C528-B63D-683A-37B7-930886866F3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087D74-A488-4AA6-94D5-BB28C1B3DCA6}"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C09D9FEE-F45A-4F6D-B005-8C22C07BBB0F}">
      <dgm:prSet/>
      <dgm:spPr/>
      <dgm:t>
        <a:bodyPr/>
        <a:lstStyle/>
        <a:p>
          <a:r>
            <a:rPr lang="en-US" baseline="0"/>
            <a:t>Is to create an app that redesigns travel routes that will:</a:t>
          </a:r>
          <a:endParaRPr lang="en-US"/>
        </a:p>
      </dgm:t>
    </dgm:pt>
    <dgm:pt modelId="{1999BAA5-3AE1-47D2-A4AE-9AFA353529CD}" type="parTrans" cxnId="{7CEF0620-B2E8-4FFF-B5DC-9C3F680B9003}">
      <dgm:prSet/>
      <dgm:spPr/>
      <dgm:t>
        <a:bodyPr/>
        <a:lstStyle/>
        <a:p>
          <a:endParaRPr lang="en-US"/>
        </a:p>
      </dgm:t>
    </dgm:pt>
    <dgm:pt modelId="{5D2C32F4-3C5D-410E-9EA2-2C09964F349C}" type="sibTrans" cxnId="{7CEF0620-B2E8-4FFF-B5DC-9C3F680B9003}">
      <dgm:prSet/>
      <dgm:spPr/>
      <dgm:t>
        <a:bodyPr/>
        <a:lstStyle/>
        <a:p>
          <a:endParaRPr lang="en-US"/>
        </a:p>
      </dgm:t>
    </dgm:pt>
    <dgm:pt modelId="{4807C6BD-69A3-4B21-ADE9-0F718055BBE3}">
      <dgm:prSet/>
      <dgm:spPr/>
      <dgm:t>
        <a:bodyPr/>
        <a:lstStyle/>
        <a:p>
          <a:r>
            <a:rPr lang="en-US" i="1" baseline="0"/>
            <a:t>Avoid busier stations</a:t>
          </a:r>
          <a:endParaRPr lang="en-US"/>
        </a:p>
      </dgm:t>
    </dgm:pt>
    <dgm:pt modelId="{7768F594-8977-48D5-BE1D-E4445FFCB525}" type="parTrans" cxnId="{356D625C-ADB3-4F7C-B83F-DB5BA9E7C02E}">
      <dgm:prSet/>
      <dgm:spPr/>
      <dgm:t>
        <a:bodyPr/>
        <a:lstStyle/>
        <a:p>
          <a:endParaRPr lang="en-US"/>
        </a:p>
      </dgm:t>
    </dgm:pt>
    <dgm:pt modelId="{2588EE23-861D-46D1-8E81-67280F3199BC}" type="sibTrans" cxnId="{356D625C-ADB3-4F7C-B83F-DB5BA9E7C02E}">
      <dgm:prSet/>
      <dgm:spPr/>
      <dgm:t>
        <a:bodyPr/>
        <a:lstStyle/>
        <a:p>
          <a:endParaRPr lang="en-US"/>
        </a:p>
      </dgm:t>
    </dgm:pt>
    <dgm:pt modelId="{86981DFA-4541-4B62-A183-AA963B88BE04}">
      <dgm:prSet/>
      <dgm:spPr/>
      <dgm:t>
        <a:bodyPr/>
        <a:lstStyle/>
        <a:p>
          <a:r>
            <a:rPr lang="en-US" i="1" baseline="0"/>
            <a:t>Reduce crowding on platforms</a:t>
          </a:r>
          <a:endParaRPr lang="en-US"/>
        </a:p>
      </dgm:t>
    </dgm:pt>
    <dgm:pt modelId="{1AE1A3B9-3A55-4CCF-AB03-54033E712EEA}" type="parTrans" cxnId="{DDBBD684-D03A-423C-B887-9B86911BFF94}">
      <dgm:prSet/>
      <dgm:spPr/>
      <dgm:t>
        <a:bodyPr/>
        <a:lstStyle/>
        <a:p>
          <a:endParaRPr lang="en-US"/>
        </a:p>
      </dgm:t>
    </dgm:pt>
    <dgm:pt modelId="{E14FE35F-2ED6-422A-B142-3D2B79DE127A}" type="sibTrans" cxnId="{DDBBD684-D03A-423C-B887-9B86911BFF94}">
      <dgm:prSet/>
      <dgm:spPr/>
      <dgm:t>
        <a:bodyPr/>
        <a:lstStyle/>
        <a:p>
          <a:endParaRPr lang="en-US"/>
        </a:p>
      </dgm:t>
    </dgm:pt>
    <dgm:pt modelId="{99D3923D-F004-41EE-868A-31805C30754F}">
      <dgm:prSet/>
      <dgm:spPr/>
      <dgm:t>
        <a:bodyPr/>
        <a:lstStyle/>
        <a:p>
          <a:r>
            <a:rPr lang="en-US" i="1" baseline="0"/>
            <a:t>Decrease demand for popular stations</a:t>
          </a:r>
          <a:endParaRPr lang="en-US"/>
        </a:p>
      </dgm:t>
    </dgm:pt>
    <dgm:pt modelId="{9C10DE86-13DF-4DC5-B90F-6838C3230319}" type="parTrans" cxnId="{5BDA4784-BC1B-43A9-998A-2ED8038F24CD}">
      <dgm:prSet/>
      <dgm:spPr/>
      <dgm:t>
        <a:bodyPr/>
        <a:lstStyle/>
        <a:p>
          <a:endParaRPr lang="en-US"/>
        </a:p>
      </dgm:t>
    </dgm:pt>
    <dgm:pt modelId="{596D715D-C638-4B89-940D-1B1031E72415}" type="sibTrans" cxnId="{5BDA4784-BC1B-43A9-998A-2ED8038F24CD}">
      <dgm:prSet/>
      <dgm:spPr/>
      <dgm:t>
        <a:bodyPr/>
        <a:lstStyle/>
        <a:p>
          <a:endParaRPr lang="en-US"/>
        </a:p>
      </dgm:t>
    </dgm:pt>
    <dgm:pt modelId="{5F0768C6-D2A0-419F-8750-012D680DCBD2}">
      <dgm:prSet/>
      <dgm:spPr/>
      <dgm:t>
        <a:bodyPr/>
        <a:lstStyle/>
        <a:p>
          <a:r>
            <a:rPr lang="en-US" baseline="0"/>
            <a:t>This would increase the usage of all stations and improve the flow of human traffic around the city greatly.</a:t>
          </a:r>
          <a:endParaRPr lang="en-US"/>
        </a:p>
      </dgm:t>
    </dgm:pt>
    <dgm:pt modelId="{9F277B25-9743-4480-933E-01925887DC09}" type="parTrans" cxnId="{14E8F290-403C-4286-9661-D1F365B020CD}">
      <dgm:prSet/>
      <dgm:spPr/>
      <dgm:t>
        <a:bodyPr/>
        <a:lstStyle/>
        <a:p>
          <a:endParaRPr lang="en-US"/>
        </a:p>
      </dgm:t>
    </dgm:pt>
    <dgm:pt modelId="{16CDF4C1-D3BF-443C-A67C-709A93375128}" type="sibTrans" cxnId="{14E8F290-403C-4286-9661-D1F365B020CD}">
      <dgm:prSet/>
      <dgm:spPr/>
      <dgm:t>
        <a:bodyPr/>
        <a:lstStyle/>
        <a:p>
          <a:endParaRPr lang="en-US"/>
        </a:p>
      </dgm:t>
    </dgm:pt>
    <dgm:pt modelId="{8065B815-076D-40F9-8713-A9CA60DE468E}" type="pres">
      <dgm:prSet presAssocID="{C4087D74-A488-4AA6-94D5-BB28C1B3DCA6}" presName="Name0" presStyleCnt="0">
        <dgm:presLayoutVars>
          <dgm:dir/>
          <dgm:animLvl val="lvl"/>
          <dgm:resizeHandles val="exact"/>
        </dgm:presLayoutVars>
      </dgm:prSet>
      <dgm:spPr/>
    </dgm:pt>
    <dgm:pt modelId="{54500988-EEAB-4A7B-91AF-A8079D3DD059}" type="pres">
      <dgm:prSet presAssocID="{5F0768C6-D2A0-419F-8750-012D680DCBD2}" presName="boxAndChildren" presStyleCnt="0"/>
      <dgm:spPr/>
    </dgm:pt>
    <dgm:pt modelId="{2FFD45A9-DC7F-44EA-BBA2-7BB55480AEBC}" type="pres">
      <dgm:prSet presAssocID="{5F0768C6-D2A0-419F-8750-012D680DCBD2}" presName="parentTextBox" presStyleLbl="node1" presStyleIdx="0" presStyleCnt="2"/>
      <dgm:spPr/>
    </dgm:pt>
    <dgm:pt modelId="{737AA7A5-2B0A-439A-AF77-AAAA15BF5B3F}" type="pres">
      <dgm:prSet presAssocID="{5D2C32F4-3C5D-410E-9EA2-2C09964F349C}" presName="sp" presStyleCnt="0"/>
      <dgm:spPr/>
    </dgm:pt>
    <dgm:pt modelId="{16C7A2E4-DDC7-41AA-8901-C33C4C198E6A}" type="pres">
      <dgm:prSet presAssocID="{C09D9FEE-F45A-4F6D-B005-8C22C07BBB0F}" presName="arrowAndChildren" presStyleCnt="0"/>
      <dgm:spPr/>
    </dgm:pt>
    <dgm:pt modelId="{0B91AABE-3DCB-45E5-8EB7-D8941241498B}" type="pres">
      <dgm:prSet presAssocID="{C09D9FEE-F45A-4F6D-B005-8C22C07BBB0F}" presName="parentTextArrow" presStyleLbl="node1" presStyleIdx="0" presStyleCnt="2"/>
      <dgm:spPr/>
    </dgm:pt>
    <dgm:pt modelId="{8730D40F-AD09-458C-BBFB-28B2250FA274}" type="pres">
      <dgm:prSet presAssocID="{C09D9FEE-F45A-4F6D-B005-8C22C07BBB0F}" presName="arrow" presStyleLbl="node1" presStyleIdx="1" presStyleCnt="2"/>
      <dgm:spPr/>
    </dgm:pt>
    <dgm:pt modelId="{F83BDAA1-5E8D-4687-A516-B94BC2E327C1}" type="pres">
      <dgm:prSet presAssocID="{C09D9FEE-F45A-4F6D-B005-8C22C07BBB0F}" presName="descendantArrow" presStyleCnt="0"/>
      <dgm:spPr/>
    </dgm:pt>
    <dgm:pt modelId="{AB4156E0-392F-48EE-9AAF-3AF4E61D18D1}" type="pres">
      <dgm:prSet presAssocID="{4807C6BD-69A3-4B21-ADE9-0F718055BBE3}" presName="childTextArrow" presStyleLbl="fgAccFollowNode1" presStyleIdx="0" presStyleCnt="3">
        <dgm:presLayoutVars>
          <dgm:bulletEnabled val="1"/>
        </dgm:presLayoutVars>
      </dgm:prSet>
      <dgm:spPr/>
    </dgm:pt>
    <dgm:pt modelId="{C3C209AF-3B4F-4893-8E19-6F5913564E43}" type="pres">
      <dgm:prSet presAssocID="{86981DFA-4541-4B62-A183-AA963B88BE04}" presName="childTextArrow" presStyleLbl="fgAccFollowNode1" presStyleIdx="1" presStyleCnt="3">
        <dgm:presLayoutVars>
          <dgm:bulletEnabled val="1"/>
        </dgm:presLayoutVars>
      </dgm:prSet>
      <dgm:spPr/>
    </dgm:pt>
    <dgm:pt modelId="{783367A1-C71B-4E4D-BD75-B4AE02486396}" type="pres">
      <dgm:prSet presAssocID="{99D3923D-F004-41EE-868A-31805C30754F}" presName="childTextArrow" presStyleLbl="fgAccFollowNode1" presStyleIdx="2" presStyleCnt="3">
        <dgm:presLayoutVars>
          <dgm:bulletEnabled val="1"/>
        </dgm:presLayoutVars>
      </dgm:prSet>
      <dgm:spPr/>
    </dgm:pt>
  </dgm:ptLst>
  <dgm:cxnLst>
    <dgm:cxn modelId="{D89F2F19-E35A-4E97-BBC2-186740FAFE32}" type="presOf" srcId="{99D3923D-F004-41EE-868A-31805C30754F}" destId="{783367A1-C71B-4E4D-BD75-B4AE02486396}" srcOrd="0" destOrd="0" presId="urn:microsoft.com/office/officeart/2005/8/layout/process4"/>
    <dgm:cxn modelId="{7CEF0620-B2E8-4FFF-B5DC-9C3F680B9003}" srcId="{C4087D74-A488-4AA6-94D5-BB28C1B3DCA6}" destId="{C09D9FEE-F45A-4F6D-B005-8C22C07BBB0F}" srcOrd="0" destOrd="0" parTransId="{1999BAA5-3AE1-47D2-A4AE-9AFA353529CD}" sibTransId="{5D2C32F4-3C5D-410E-9EA2-2C09964F349C}"/>
    <dgm:cxn modelId="{7DB78320-EF8C-4D8E-9705-280DDDDAC080}" type="presOf" srcId="{C09D9FEE-F45A-4F6D-B005-8C22C07BBB0F}" destId="{8730D40F-AD09-458C-BBFB-28B2250FA274}" srcOrd="1" destOrd="0" presId="urn:microsoft.com/office/officeart/2005/8/layout/process4"/>
    <dgm:cxn modelId="{CBD77134-E796-4A76-AD2E-E75363481876}" type="presOf" srcId="{4807C6BD-69A3-4B21-ADE9-0F718055BBE3}" destId="{AB4156E0-392F-48EE-9AAF-3AF4E61D18D1}" srcOrd="0" destOrd="0" presId="urn:microsoft.com/office/officeart/2005/8/layout/process4"/>
    <dgm:cxn modelId="{356D625C-ADB3-4F7C-B83F-DB5BA9E7C02E}" srcId="{C09D9FEE-F45A-4F6D-B005-8C22C07BBB0F}" destId="{4807C6BD-69A3-4B21-ADE9-0F718055BBE3}" srcOrd="0" destOrd="0" parTransId="{7768F594-8977-48D5-BE1D-E4445FFCB525}" sibTransId="{2588EE23-861D-46D1-8E81-67280F3199BC}"/>
    <dgm:cxn modelId="{FC87E160-1984-4060-8AE2-9C045C609D6F}" type="presOf" srcId="{C4087D74-A488-4AA6-94D5-BB28C1B3DCA6}" destId="{8065B815-076D-40F9-8713-A9CA60DE468E}" srcOrd="0" destOrd="0" presId="urn:microsoft.com/office/officeart/2005/8/layout/process4"/>
    <dgm:cxn modelId="{2F56B766-4FF2-4765-AB26-B898C4AC4467}" type="presOf" srcId="{5F0768C6-D2A0-419F-8750-012D680DCBD2}" destId="{2FFD45A9-DC7F-44EA-BBA2-7BB55480AEBC}" srcOrd="0" destOrd="0" presId="urn:microsoft.com/office/officeart/2005/8/layout/process4"/>
    <dgm:cxn modelId="{5BDA4784-BC1B-43A9-998A-2ED8038F24CD}" srcId="{C09D9FEE-F45A-4F6D-B005-8C22C07BBB0F}" destId="{99D3923D-F004-41EE-868A-31805C30754F}" srcOrd="2" destOrd="0" parTransId="{9C10DE86-13DF-4DC5-B90F-6838C3230319}" sibTransId="{596D715D-C638-4B89-940D-1B1031E72415}"/>
    <dgm:cxn modelId="{DDBBD684-D03A-423C-B887-9B86911BFF94}" srcId="{C09D9FEE-F45A-4F6D-B005-8C22C07BBB0F}" destId="{86981DFA-4541-4B62-A183-AA963B88BE04}" srcOrd="1" destOrd="0" parTransId="{1AE1A3B9-3A55-4CCF-AB03-54033E712EEA}" sibTransId="{E14FE35F-2ED6-422A-B142-3D2B79DE127A}"/>
    <dgm:cxn modelId="{D4A12F88-A9EE-408B-9136-D961E8824FA1}" type="presOf" srcId="{C09D9FEE-F45A-4F6D-B005-8C22C07BBB0F}" destId="{0B91AABE-3DCB-45E5-8EB7-D8941241498B}" srcOrd="0" destOrd="0" presId="urn:microsoft.com/office/officeart/2005/8/layout/process4"/>
    <dgm:cxn modelId="{E68FA08F-1A4A-4D7D-9A16-6E1A2CA9DFA4}" type="presOf" srcId="{86981DFA-4541-4B62-A183-AA963B88BE04}" destId="{C3C209AF-3B4F-4893-8E19-6F5913564E43}" srcOrd="0" destOrd="0" presId="urn:microsoft.com/office/officeart/2005/8/layout/process4"/>
    <dgm:cxn modelId="{14E8F290-403C-4286-9661-D1F365B020CD}" srcId="{C4087D74-A488-4AA6-94D5-BB28C1B3DCA6}" destId="{5F0768C6-D2A0-419F-8750-012D680DCBD2}" srcOrd="1" destOrd="0" parTransId="{9F277B25-9743-4480-933E-01925887DC09}" sibTransId="{16CDF4C1-D3BF-443C-A67C-709A93375128}"/>
    <dgm:cxn modelId="{6641BAA2-3207-4A2C-A809-DD4CDE1C4851}" type="presParOf" srcId="{8065B815-076D-40F9-8713-A9CA60DE468E}" destId="{54500988-EEAB-4A7B-91AF-A8079D3DD059}" srcOrd="0" destOrd="0" presId="urn:microsoft.com/office/officeart/2005/8/layout/process4"/>
    <dgm:cxn modelId="{B38FB23D-3047-4C6C-9FEA-B4B40ED12606}" type="presParOf" srcId="{54500988-EEAB-4A7B-91AF-A8079D3DD059}" destId="{2FFD45A9-DC7F-44EA-BBA2-7BB55480AEBC}" srcOrd="0" destOrd="0" presId="urn:microsoft.com/office/officeart/2005/8/layout/process4"/>
    <dgm:cxn modelId="{35086E01-9812-4AC2-86C3-69D947977914}" type="presParOf" srcId="{8065B815-076D-40F9-8713-A9CA60DE468E}" destId="{737AA7A5-2B0A-439A-AF77-AAAA15BF5B3F}" srcOrd="1" destOrd="0" presId="urn:microsoft.com/office/officeart/2005/8/layout/process4"/>
    <dgm:cxn modelId="{96E3ACE3-E144-470C-877F-74004AAF295B}" type="presParOf" srcId="{8065B815-076D-40F9-8713-A9CA60DE468E}" destId="{16C7A2E4-DDC7-41AA-8901-C33C4C198E6A}" srcOrd="2" destOrd="0" presId="urn:microsoft.com/office/officeart/2005/8/layout/process4"/>
    <dgm:cxn modelId="{6DC1633F-38D8-4985-BB51-9DE24DF2CA73}" type="presParOf" srcId="{16C7A2E4-DDC7-41AA-8901-C33C4C198E6A}" destId="{0B91AABE-3DCB-45E5-8EB7-D8941241498B}" srcOrd="0" destOrd="0" presId="urn:microsoft.com/office/officeart/2005/8/layout/process4"/>
    <dgm:cxn modelId="{52975894-CC89-45A7-99DB-A41CF62C7058}" type="presParOf" srcId="{16C7A2E4-DDC7-41AA-8901-C33C4C198E6A}" destId="{8730D40F-AD09-458C-BBFB-28B2250FA274}" srcOrd="1" destOrd="0" presId="urn:microsoft.com/office/officeart/2005/8/layout/process4"/>
    <dgm:cxn modelId="{B7CD6537-867A-492E-B8BB-646286540EDD}" type="presParOf" srcId="{16C7A2E4-DDC7-41AA-8901-C33C4C198E6A}" destId="{F83BDAA1-5E8D-4687-A516-B94BC2E327C1}" srcOrd="2" destOrd="0" presId="urn:microsoft.com/office/officeart/2005/8/layout/process4"/>
    <dgm:cxn modelId="{5F6ABD2B-3B76-458A-B8F1-A6BC6294F878}" type="presParOf" srcId="{F83BDAA1-5E8D-4687-A516-B94BC2E327C1}" destId="{AB4156E0-392F-48EE-9AAF-3AF4E61D18D1}" srcOrd="0" destOrd="0" presId="urn:microsoft.com/office/officeart/2005/8/layout/process4"/>
    <dgm:cxn modelId="{C30EB801-66CF-40F1-BB0D-BE0EEADF88E8}" type="presParOf" srcId="{F83BDAA1-5E8D-4687-A516-B94BC2E327C1}" destId="{C3C209AF-3B4F-4893-8E19-6F5913564E43}" srcOrd="1" destOrd="0" presId="urn:microsoft.com/office/officeart/2005/8/layout/process4"/>
    <dgm:cxn modelId="{C0305F69-1BD0-491F-80C6-9D43D101D773}" type="presParOf" srcId="{F83BDAA1-5E8D-4687-A516-B94BC2E327C1}" destId="{783367A1-C71B-4E4D-BD75-B4AE02486396}"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D45A9-DC7F-44EA-BBA2-7BB55480AEBC}">
      <dsp:nvSpPr>
        <dsp:cNvPr id="0" name=""/>
        <dsp:cNvSpPr/>
      </dsp:nvSpPr>
      <dsp:spPr>
        <a:xfrm>
          <a:off x="0" y="2161564"/>
          <a:ext cx="9601200" cy="1418220"/>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baseline="0"/>
            <a:t>This would increase the usage of all stations and improve the flow of human traffic around the city greatly.</a:t>
          </a:r>
          <a:endParaRPr lang="en-US" sz="2800" kern="1200"/>
        </a:p>
      </dsp:txBody>
      <dsp:txXfrm>
        <a:off x="0" y="2161564"/>
        <a:ext cx="9601200" cy="1418220"/>
      </dsp:txXfrm>
    </dsp:sp>
    <dsp:sp modelId="{8730D40F-AD09-458C-BBFB-28B2250FA274}">
      <dsp:nvSpPr>
        <dsp:cNvPr id="0" name=""/>
        <dsp:cNvSpPr/>
      </dsp:nvSpPr>
      <dsp:spPr>
        <a:xfrm rot="10800000">
          <a:off x="0" y="1614"/>
          <a:ext cx="9601200" cy="2181222"/>
        </a:xfrm>
        <a:prstGeom prst="upArrowCallou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baseline="0"/>
            <a:t>Is to create an app that redesigns travel routes that will:</a:t>
          </a:r>
          <a:endParaRPr lang="en-US" sz="2800" kern="1200"/>
        </a:p>
      </dsp:txBody>
      <dsp:txXfrm rot="-10800000">
        <a:off x="0" y="1614"/>
        <a:ext cx="9601200" cy="765609"/>
      </dsp:txXfrm>
    </dsp:sp>
    <dsp:sp modelId="{AB4156E0-392F-48EE-9AAF-3AF4E61D18D1}">
      <dsp:nvSpPr>
        <dsp:cNvPr id="0" name=""/>
        <dsp:cNvSpPr/>
      </dsp:nvSpPr>
      <dsp:spPr>
        <a:xfrm>
          <a:off x="4688" y="767224"/>
          <a:ext cx="3197274" cy="652185"/>
        </a:xfrm>
        <a:prstGeom prst="rect">
          <a:avLst/>
        </a:prstGeom>
        <a:solidFill>
          <a:schemeClr val="accent2">
            <a:tint val="40000"/>
            <a:alpha val="90000"/>
            <a:hueOff val="0"/>
            <a:satOff val="0"/>
            <a:lumOff val="0"/>
            <a:alphaOff val="0"/>
          </a:schemeClr>
        </a:solidFill>
        <a:ln w="34925"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i="1" kern="1200" baseline="0"/>
            <a:t>Avoid busier stations</a:t>
          </a:r>
          <a:endParaRPr lang="en-US" sz="2200" kern="1200"/>
        </a:p>
      </dsp:txBody>
      <dsp:txXfrm>
        <a:off x="4688" y="767224"/>
        <a:ext cx="3197274" cy="652185"/>
      </dsp:txXfrm>
    </dsp:sp>
    <dsp:sp modelId="{C3C209AF-3B4F-4893-8E19-6F5913564E43}">
      <dsp:nvSpPr>
        <dsp:cNvPr id="0" name=""/>
        <dsp:cNvSpPr/>
      </dsp:nvSpPr>
      <dsp:spPr>
        <a:xfrm>
          <a:off x="3201962" y="767224"/>
          <a:ext cx="3197274" cy="652185"/>
        </a:xfrm>
        <a:prstGeom prst="rect">
          <a:avLst/>
        </a:prstGeom>
        <a:solidFill>
          <a:schemeClr val="accent3">
            <a:tint val="40000"/>
            <a:alpha val="90000"/>
            <a:hueOff val="0"/>
            <a:satOff val="0"/>
            <a:lumOff val="0"/>
            <a:alphaOff val="0"/>
          </a:schemeClr>
        </a:solidFill>
        <a:ln w="34925"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i="1" kern="1200" baseline="0"/>
            <a:t>Reduce crowding on platforms</a:t>
          </a:r>
          <a:endParaRPr lang="en-US" sz="2200" kern="1200"/>
        </a:p>
      </dsp:txBody>
      <dsp:txXfrm>
        <a:off x="3201962" y="767224"/>
        <a:ext cx="3197274" cy="652185"/>
      </dsp:txXfrm>
    </dsp:sp>
    <dsp:sp modelId="{783367A1-C71B-4E4D-BD75-B4AE02486396}">
      <dsp:nvSpPr>
        <dsp:cNvPr id="0" name=""/>
        <dsp:cNvSpPr/>
      </dsp:nvSpPr>
      <dsp:spPr>
        <a:xfrm>
          <a:off x="6399237" y="767224"/>
          <a:ext cx="3197274" cy="652185"/>
        </a:xfrm>
        <a:prstGeom prst="rect">
          <a:avLst/>
        </a:prstGeom>
        <a:solidFill>
          <a:schemeClr val="accent4">
            <a:tint val="40000"/>
            <a:alpha val="90000"/>
            <a:hueOff val="0"/>
            <a:satOff val="0"/>
            <a:lumOff val="0"/>
            <a:alphaOff val="0"/>
          </a:schemeClr>
        </a:solidFill>
        <a:ln w="34925"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i="1" kern="1200" baseline="0"/>
            <a:t>Decrease demand for popular stations</a:t>
          </a:r>
          <a:endParaRPr lang="en-US" sz="2200" kern="1200"/>
        </a:p>
      </dsp:txBody>
      <dsp:txXfrm>
        <a:off x="6399237" y="767224"/>
        <a:ext cx="3197274" cy="6521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AF7A56-0E50-47A6-A328-8C580A1EDB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C68EDA2-72E2-4574-96D0-12A27C2922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7566F5-374D-49A7-99F5-1063ECBDD81B}" type="datetime1">
              <a:rPr lang="en-GB" smtClean="0"/>
              <a:t>28/06/2023</a:t>
            </a:fld>
            <a:endParaRPr lang="en-GB" dirty="0"/>
          </a:p>
        </p:txBody>
      </p:sp>
      <p:sp>
        <p:nvSpPr>
          <p:cNvPr id="4" name="Footer Placeholder 3">
            <a:extLst>
              <a:ext uri="{FF2B5EF4-FFF2-40B4-BE49-F238E27FC236}">
                <a16:creationId xmlns:a16="http://schemas.microsoft.com/office/drawing/2014/main" id="{48A5B68D-D5C6-4567-954C-23ADF456E9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E572477-4579-4CF8-A964-C749A53F90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038CEB-EDD1-480C-ACF9-58A0CE538604}" type="slidenum">
              <a:rPr lang="en-GB" smtClean="0"/>
              <a:t>‹#›</a:t>
            </a:fld>
            <a:endParaRPr lang="en-GB"/>
          </a:p>
        </p:txBody>
      </p:sp>
    </p:spTree>
    <p:extLst>
      <p:ext uri="{BB962C8B-B14F-4D97-AF65-F5344CB8AC3E}">
        <p14:creationId xmlns:p14="http://schemas.microsoft.com/office/powerpoint/2010/main" val="771323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83149-8796-4615-B2BE-34BF74D18C9D}" type="datetime1">
              <a:rPr lang="en-GB" smtClean="0"/>
              <a:pPr/>
              <a:t>28/06/2023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39E46-51A4-488F-821E-39D21C326696}" type="slidenum">
              <a:rPr lang="en-GB" noProof="0" smtClean="0"/>
              <a:t>‹#›</a:t>
            </a:fld>
            <a:endParaRPr lang="en-GB" noProof="0"/>
          </a:p>
        </p:txBody>
      </p:sp>
    </p:spTree>
    <p:extLst>
      <p:ext uri="{BB962C8B-B14F-4D97-AF65-F5344CB8AC3E}">
        <p14:creationId xmlns:p14="http://schemas.microsoft.com/office/powerpoint/2010/main" val="42723784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939E46-51A4-488F-821E-39D21C326696}" type="slidenum">
              <a:rPr lang="en-GB" smtClean="0"/>
              <a:t>1</a:t>
            </a:fld>
            <a:endParaRPr lang="en-GB"/>
          </a:p>
        </p:txBody>
      </p:sp>
    </p:spTree>
    <p:extLst>
      <p:ext uri="{BB962C8B-B14F-4D97-AF65-F5344CB8AC3E}">
        <p14:creationId xmlns:p14="http://schemas.microsoft.com/office/powerpoint/2010/main" val="205133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en-GB" noProof="0"/>
              <a:t>Click to edit Master title style</a:t>
            </a:r>
          </a:p>
        </p:txBody>
      </p:sp>
      <p:sp>
        <p:nvSpPr>
          <p:cNvPr id="3" name="Subtitle 2"/>
          <p:cNvSpPr>
            <a:spLocks noGrp="1"/>
          </p:cNvSpPr>
          <p:nvPr>
            <p:ph type="subTitle" idx="1"/>
          </p:nvPr>
        </p:nvSpPr>
        <p:spPr>
          <a:xfrm>
            <a:off x="2679906" y="3956279"/>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03E1876A-C34A-4C87-92BE-D07C074DF6C1}" type="datetime1">
              <a:rPr lang="en-GB" noProof="0" smtClean="0"/>
              <a:t>28/06/2023</a:t>
            </a:fld>
            <a:endParaRPr lang="en-GB" noProof="0"/>
          </a:p>
        </p:txBody>
      </p:sp>
      <p:sp>
        <p:nvSpPr>
          <p:cNvPr id="5" name="Footer Placeholder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endParaRPr lang="en-GB" noProof="0"/>
          </a:p>
        </p:txBody>
      </p:sp>
      <p:sp>
        <p:nvSpPr>
          <p:cNvPr id="6" name="Slide Number Placeholder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69E57DC2-970A-4B3E-BB1C-7A09969E49DF}" type="slidenum">
              <a:rPr lang="en-GB" noProof="0" smtClean="0"/>
              <a:pPr/>
              <a:t>‹#›</a:t>
            </a:fld>
            <a:endParaRPr lang="en-GB" noProof="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1371600" y="2295525"/>
            <a:ext cx="9601200" cy="3571875"/>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BA34B235-AB0A-4BDA-9C30-6C7DC52F1685}" type="datetime1">
              <a:rPr lang="en-GB" noProof="0" smtClean="0"/>
              <a:t>28/06/2023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1371600" y="624156"/>
            <a:ext cx="8179641" cy="5243244"/>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F5166E80-9F66-4B23-9F13-DB8B5CCC3213}" type="datetime1">
              <a:rPr lang="en-GB" noProof="0" smtClean="0"/>
              <a:t>28/06/2023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hasCustomPrompt="1"/>
          </p:nvPr>
        </p:nvSpPr>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753EA5FA-A288-4274-A4C4-836962168AFC}" type="datetime1">
              <a:rPr lang="en-GB" noProof="0" smtClean="0"/>
              <a:t>28/06/2023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rtlCol="0" anchor="b">
            <a:normAutofit/>
          </a:bodyPr>
          <a:lstStyle>
            <a:lvl1pPr algn="r">
              <a:defRPr sz="7200" cap="all" baseline="0">
                <a:solidFill>
                  <a:schemeClr val="tx2"/>
                </a:solidFill>
              </a:defRPr>
            </a:lvl1pPr>
          </a:lstStyle>
          <a:p>
            <a:pPr rtl="0"/>
            <a:r>
              <a:rPr lang="en-GB" noProof="0"/>
              <a:t>Click to edit Master title style</a:t>
            </a:r>
          </a:p>
        </p:txBody>
      </p:sp>
      <p:sp>
        <p:nvSpPr>
          <p:cNvPr id="3" name="Text Placeholder 2"/>
          <p:cNvSpPr>
            <a:spLocks noGrp="1"/>
          </p:cNvSpPr>
          <p:nvPr>
            <p:ph type="body" idx="1" hasCustomPrompt="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4AB7A3E6-C561-42EF-BD24-5100F72104DF}" type="datetime1">
              <a:rPr lang="en-GB" noProof="0" smtClean="0"/>
              <a:t>28/06/2023</a:t>
            </a:fld>
            <a:endParaRPr lang="en-GB" noProof="0"/>
          </a:p>
        </p:txBody>
      </p:sp>
      <p:sp>
        <p:nvSpPr>
          <p:cNvPr id="5" name="Footer Placeholder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endParaRPr lang="en-GB" noProof="0"/>
          </a:p>
        </p:txBody>
      </p:sp>
      <p:sp>
        <p:nvSpPr>
          <p:cNvPr id="6" name="Slide Number Placeholder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69E57DC2-970A-4B3E-BB1C-7A09969E49DF}" type="slidenum">
              <a:rPr lang="en-GB" noProof="0" smtClean="0"/>
              <a:pPr/>
              <a:t>‹#›</a:t>
            </a:fld>
            <a:endParaRPr lang="en-GB" noProof="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solidFill>
                  <a:schemeClr val="tx2"/>
                </a:solidFill>
              </a:defRPr>
            </a:lvl1pPr>
          </a:lstStyle>
          <a:p>
            <a:pPr rtl="0"/>
            <a:r>
              <a:rPr lang="en-GB" noProof="0"/>
              <a:t>Click to edit Master title style</a:t>
            </a:r>
          </a:p>
        </p:txBody>
      </p:sp>
      <p:sp>
        <p:nvSpPr>
          <p:cNvPr id="3" name="Content Placeholder 2"/>
          <p:cNvSpPr>
            <a:spLocks noGrp="1"/>
          </p:cNvSpPr>
          <p:nvPr>
            <p:ph sz="half" idx="1" hasCustomPrompt="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B581F60A-7A6C-47A5-A240-EF594737F0A6}" type="datetime1">
              <a:rPr lang="en-GB" noProof="0" smtClean="0"/>
              <a:t>28/06/2023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rtlCol="0"/>
          <a:lstStyle>
            <a:lvl1pPr>
              <a:defRPr>
                <a:solidFill>
                  <a:schemeClr val="tx2"/>
                </a:solidFill>
              </a:defRPr>
            </a:lvl1pPr>
          </a:lstStyle>
          <a:p>
            <a:pPr rtl="0"/>
            <a:r>
              <a:rPr lang="en-GB" noProof="0"/>
              <a:t>Click to edit Master title style</a:t>
            </a:r>
          </a:p>
        </p:txBody>
      </p:sp>
      <p:sp>
        <p:nvSpPr>
          <p:cNvPr id="3" name="Text Placeholder 2"/>
          <p:cNvSpPr>
            <a:spLocks noGrp="1"/>
          </p:cNvSpPr>
          <p:nvPr>
            <p:ph type="body" idx="1" hasCustomPrompt="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71FDC2AC-E685-4712-9293-CA8070ED9286}" type="datetime1">
              <a:rPr lang="en-GB" noProof="0" smtClean="0"/>
              <a:t>28/06/2023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1F6C4C4E-80F9-463A-915B-DB91C591AC0C}" type="datetime1">
              <a:rPr lang="en-GB" noProof="0" smtClean="0"/>
              <a:t>28/06/2023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A8579684-94BB-4B0C-AF4A-CB9E7E5BFAA8}" type="datetime1">
              <a:rPr lang="en-GB" noProof="0" smtClean="0"/>
              <a:t>28/06/2023</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9E57DC2-970A-4B3E-BB1C-7A09969E49DF}"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en-GB" noProof="0"/>
              <a:t>Click to edit Master title style</a:t>
            </a:r>
          </a:p>
        </p:txBody>
      </p:sp>
      <p:sp>
        <p:nvSpPr>
          <p:cNvPr id="3" name="Content Placeholder 2"/>
          <p:cNvSpPr>
            <a:spLocks noGrp="1"/>
          </p:cNvSpPr>
          <p:nvPr>
            <p:ph idx="1" hasCustomPrompt="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723900" y="2856344"/>
            <a:ext cx="3855720" cy="3011056"/>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F7EE774B-D0B7-47A9-A0CF-6C99222D750A}" type="datetime1">
              <a:rPr lang="en-GB" noProof="0" smtClean="0"/>
              <a:t>28/06/2023</a:t>
            </a:fld>
            <a:endParaRPr lang="en-GB" noProof="0"/>
          </a:p>
        </p:txBody>
      </p:sp>
      <p:sp>
        <p:nvSpPr>
          <p:cNvPr id="6" name="Footer Placeholder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en-GB" noProof="0"/>
          </a:p>
        </p:txBody>
      </p:sp>
      <p:sp>
        <p:nvSpPr>
          <p:cNvPr id="7" name="Slide Number Placeholder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n-GB" noProof="0" smtClean="0"/>
              <a:pPr/>
              <a:t>‹#›</a:t>
            </a:fld>
            <a:endParaRPr lang="en-GB" noProof="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rtlCol="0" anchor="t">
            <a:normAutofit/>
          </a:bodyPr>
          <a:lstStyle>
            <a:lvl1pPr>
              <a:lnSpc>
                <a:spcPct val="84000"/>
              </a:lnSpc>
              <a:defRPr sz="4800" baseline="0"/>
            </a:lvl1pPr>
          </a:lstStyle>
          <a:p>
            <a:pPr rtl="0"/>
            <a:r>
              <a:rPr lang="en-GB" noProof="0"/>
              <a:t>Click to edit Master title style</a:t>
            </a:r>
          </a:p>
        </p:txBody>
      </p:sp>
      <p:sp>
        <p:nvSpPr>
          <p:cNvPr id="3" name="Picture Placeholder 2"/>
          <p:cNvSpPr>
            <a:spLocks noGrp="1" noChangeAspect="1"/>
          </p:cNvSpPr>
          <p:nvPr>
            <p:ph type="pic" idx="1"/>
          </p:nvPr>
        </p:nvSpPr>
        <p:spPr>
          <a:xfrm>
            <a:off x="5532120" y="0"/>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hasCustomPrompt="1"/>
          </p:nvPr>
        </p:nvSpPr>
        <p:spPr>
          <a:xfrm>
            <a:off x="723900" y="2855968"/>
            <a:ext cx="3855720" cy="3011432"/>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0EE89071-3C6F-48C6-8277-BF2D583A33FB}" type="datetime1">
              <a:rPr lang="en-GB" noProof="0" smtClean="0"/>
              <a:t>28/06/2023</a:t>
            </a:fld>
            <a:endParaRPr lang="en-GB" noProof="0"/>
          </a:p>
        </p:txBody>
      </p:sp>
      <p:sp>
        <p:nvSpPr>
          <p:cNvPr id="6" name="Footer Placeholder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en-GB" noProof="0"/>
          </a:p>
        </p:txBody>
      </p:sp>
      <p:sp>
        <p:nvSpPr>
          <p:cNvPr id="7" name="Slide Number Placeholder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n-GB" noProof="0" smtClean="0"/>
              <a:pPr/>
              <a:t>‹#›</a:t>
            </a:fld>
            <a:endParaRPr lang="en-GB" noProof="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en-GB"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D2BFD511-F9D9-4C65-A972-7F7DD0F95A00}" type="datetime1">
              <a:rPr lang="en-GB" noProof="0" smtClean="0"/>
              <a:t>28/06/2023</a:t>
            </a:fld>
            <a:endParaRPr lang="en-GB" noProof="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endParaRPr lang="en-GB" noProof="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69E57DC2-970A-4B3E-BB1C-7A09969E49DF}" type="slidenum">
              <a:rPr lang="en-GB" noProof="0" smtClean="0"/>
              <a:pPr/>
              <a:t>‹#›</a:t>
            </a:fld>
            <a:endParaRPr lang="en-GB" noProof="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r>
              <a:rPr lang="en-GB" dirty="0"/>
              <a:t>TFL: Pitch deck</a:t>
            </a:r>
          </a:p>
        </p:txBody>
      </p:sp>
      <p:sp>
        <p:nvSpPr>
          <p:cNvPr id="3" name="Subtitle 2"/>
          <p:cNvSpPr>
            <a:spLocks noGrp="1"/>
          </p:cNvSpPr>
          <p:nvPr>
            <p:ph type="subTitle" idx="1"/>
          </p:nvPr>
        </p:nvSpPr>
        <p:spPr/>
        <p:txBody>
          <a:bodyPr rtlCol="0"/>
          <a:lstStyle/>
          <a:p>
            <a:pPr rtl="0"/>
            <a:endParaRPr lang="en-GB"/>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A1E4-4143-7CEF-FD88-4CA8C5F700CC}"/>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65E39F10-EDDA-0032-30EE-0AAC6D4FEB5A}"/>
              </a:ext>
            </a:extLst>
          </p:cNvPr>
          <p:cNvSpPr>
            <a:spLocks noGrp="1"/>
          </p:cNvSpPr>
          <p:nvPr>
            <p:ph idx="1"/>
          </p:nvPr>
        </p:nvSpPr>
        <p:spPr/>
        <p:txBody>
          <a:bodyPr vert="horz" lIns="91440" tIns="45720" rIns="91440" bIns="45720" rtlCol="0" anchor="t">
            <a:normAutofit/>
          </a:bodyPr>
          <a:lstStyle/>
          <a:p>
            <a:pPr marL="383540" indent="-383540"/>
            <a:r>
              <a:rPr lang="en-US" dirty="0"/>
              <a:t>Live tracking of the number of people in each station at a certain time</a:t>
            </a:r>
          </a:p>
          <a:p>
            <a:pPr marL="383540" indent="-383540"/>
            <a:r>
              <a:rPr lang="en-US" dirty="0"/>
              <a:t>Knowledge of all the different connections and changes that can be made across TFL's public transport</a:t>
            </a:r>
          </a:p>
          <a:p>
            <a:pPr marL="383540" indent="-383540"/>
            <a:r>
              <a:rPr lang="en-US" dirty="0"/>
              <a:t>How long it takes to move between stations and connections </a:t>
            </a:r>
          </a:p>
          <a:p>
            <a:pPr marL="383540" indent="-383540"/>
            <a:r>
              <a:rPr lang="en-US" dirty="0"/>
              <a:t>Which stations are more likely to get overcrowded to be flagged up as ones to avoid</a:t>
            </a:r>
          </a:p>
          <a:p>
            <a:pPr marL="383540" indent="-383540"/>
            <a:r>
              <a:rPr lang="en-US" dirty="0"/>
              <a:t>Fare prices at certain times for specific zones</a:t>
            </a:r>
          </a:p>
        </p:txBody>
      </p:sp>
    </p:spTree>
    <p:extLst>
      <p:ext uri="{BB962C8B-B14F-4D97-AF65-F5344CB8AC3E}">
        <p14:creationId xmlns:p14="http://schemas.microsoft.com/office/powerpoint/2010/main" val="386977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C3F96-CCA6-5C1A-CD55-A53976ACEDAF}"/>
              </a:ext>
            </a:extLst>
          </p:cNvPr>
          <p:cNvSpPr>
            <a:spLocks noGrp="1"/>
          </p:cNvSpPr>
          <p:nvPr>
            <p:ph type="title"/>
          </p:nvPr>
        </p:nvSpPr>
        <p:spPr>
          <a:xfrm>
            <a:off x="5100824" y="685800"/>
            <a:ext cx="6176776" cy="1485900"/>
          </a:xfrm>
        </p:spPr>
        <p:txBody>
          <a:bodyPr>
            <a:normAutofit/>
          </a:bodyPr>
          <a:lstStyle/>
          <a:p>
            <a:r>
              <a:rPr lang="en-US"/>
              <a:t>The Problem </a:t>
            </a:r>
          </a:p>
        </p:txBody>
      </p:sp>
      <p:pic>
        <p:nvPicPr>
          <p:cNvPr id="4" name="Picture 4">
            <a:extLst>
              <a:ext uri="{FF2B5EF4-FFF2-40B4-BE49-F238E27FC236}">
                <a16:creationId xmlns:a16="http://schemas.microsoft.com/office/drawing/2014/main" id="{9498D5B9-5A71-570B-9CD1-5F04BD7CBFB6}"/>
              </a:ext>
            </a:extLst>
          </p:cNvPr>
          <p:cNvPicPr>
            <a:picLocks noChangeAspect="1"/>
          </p:cNvPicPr>
          <p:nvPr/>
        </p:nvPicPr>
        <p:blipFill rotWithShape="1">
          <a:blip r:embed="rId2"/>
          <a:srcRect l="20862" r="37207"/>
          <a:stretch/>
        </p:blipFill>
        <p:spPr>
          <a:xfrm>
            <a:off x="-1" y="10"/>
            <a:ext cx="4373546" cy="6857990"/>
          </a:xfrm>
          <a:prstGeom prst="rect">
            <a:avLst/>
          </a:prstGeom>
        </p:spPr>
      </p:pic>
      <p:sp>
        <p:nvSpPr>
          <p:cNvPr id="30" name="Rectangle 29">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FAC10C4-C14F-0265-1258-6A755A9EF11F}"/>
              </a:ext>
            </a:extLst>
          </p:cNvPr>
          <p:cNvSpPr>
            <a:spLocks noGrp="1"/>
          </p:cNvSpPr>
          <p:nvPr>
            <p:ph idx="1"/>
          </p:nvPr>
        </p:nvSpPr>
        <p:spPr>
          <a:xfrm>
            <a:off x="5100824" y="2286000"/>
            <a:ext cx="6176776" cy="3581400"/>
          </a:xfrm>
        </p:spPr>
        <p:txBody>
          <a:bodyPr vert="horz" lIns="91440" tIns="45720" rIns="91440" bIns="45720" rtlCol="0" anchor="t">
            <a:normAutofit/>
          </a:bodyPr>
          <a:lstStyle/>
          <a:p>
            <a:pPr marL="0" indent="0">
              <a:buNone/>
            </a:pPr>
            <a:r>
              <a:rPr lang="en-US" dirty="0">
                <a:ea typeface="+mn-lt"/>
                <a:cs typeface="+mn-lt"/>
              </a:rPr>
              <a:t>Inefficiency </a:t>
            </a:r>
            <a:r>
              <a:rPr lang="en-US" dirty="0"/>
              <a:t>in travelling around London leads to overcrowding at stations. This is due to:</a:t>
            </a:r>
          </a:p>
          <a:p>
            <a:pPr marL="0" indent="0">
              <a:buNone/>
            </a:pPr>
            <a:endParaRPr lang="en-US" dirty="0"/>
          </a:p>
          <a:p>
            <a:pPr lvl="1" indent="-383540"/>
            <a:r>
              <a:rPr lang="en-US" i="0" dirty="0"/>
              <a:t>An insufficient number of carriages</a:t>
            </a:r>
          </a:p>
          <a:p>
            <a:pPr lvl="1" indent="-383540"/>
            <a:r>
              <a:rPr lang="en-US" i="0" dirty="0"/>
              <a:t>Infrequent running of train services</a:t>
            </a:r>
          </a:p>
          <a:p>
            <a:pPr lvl="1" indent="-383540"/>
            <a:r>
              <a:rPr lang="en-US" i="0" dirty="0"/>
              <a:t>Cramped platforms</a:t>
            </a:r>
          </a:p>
          <a:p>
            <a:pPr lvl="1" indent="-383540"/>
            <a:r>
              <a:rPr lang="en-US" i="0" dirty="0"/>
              <a:t>Small stations</a:t>
            </a:r>
          </a:p>
          <a:p>
            <a:pPr marL="0" indent="0">
              <a:buNone/>
            </a:pPr>
            <a:endParaRPr lang="en-US" dirty="0"/>
          </a:p>
        </p:txBody>
      </p:sp>
    </p:spTree>
    <p:extLst>
      <p:ext uri="{BB962C8B-B14F-4D97-AF65-F5344CB8AC3E}">
        <p14:creationId xmlns:p14="http://schemas.microsoft.com/office/powerpoint/2010/main" val="274633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A9F6B-27AB-0403-009C-03FDECDDEC72}"/>
              </a:ext>
            </a:extLst>
          </p:cNvPr>
          <p:cNvSpPr>
            <a:spLocks noGrp="1"/>
          </p:cNvSpPr>
          <p:nvPr>
            <p:ph type="title"/>
          </p:nvPr>
        </p:nvSpPr>
        <p:spPr>
          <a:xfrm>
            <a:off x="784743" y="685800"/>
            <a:ext cx="5793475" cy="1485900"/>
          </a:xfrm>
        </p:spPr>
        <p:txBody>
          <a:bodyPr>
            <a:normAutofit/>
          </a:bodyPr>
          <a:lstStyle/>
          <a:p>
            <a:r>
              <a:rPr lang="en-US" dirty="0"/>
              <a:t>What has been done?</a:t>
            </a:r>
          </a:p>
        </p:txBody>
      </p:sp>
      <p:sp>
        <p:nvSpPr>
          <p:cNvPr id="3" name="Content Placeholder 2">
            <a:extLst>
              <a:ext uri="{FF2B5EF4-FFF2-40B4-BE49-F238E27FC236}">
                <a16:creationId xmlns:a16="http://schemas.microsoft.com/office/drawing/2014/main" id="{D0BC8693-A58F-CEDA-2A29-6EEB3DB4BA1D}"/>
              </a:ext>
            </a:extLst>
          </p:cNvPr>
          <p:cNvSpPr>
            <a:spLocks noGrp="1"/>
          </p:cNvSpPr>
          <p:nvPr>
            <p:ph idx="1"/>
          </p:nvPr>
        </p:nvSpPr>
        <p:spPr>
          <a:xfrm>
            <a:off x="784743" y="2286000"/>
            <a:ext cx="5793475" cy="3581400"/>
          </a:xfrm>
        </p:spPr>
        <p:txBody>
          <a:bodyPr vert="horz" lIns="91440" tIns="45720" rIns="91440" bIns="45720" rtlCol="0" anchor="t">
            <a:normAutofit lnSpcReduction="10000"/>
          </a:bodyPr>
          <a:lstStyle/>
          <a:p>
            <a:pPr marL="0" indent="0">
              <a:buNone/>
            </a:pPr>
            <a:r>
              <a:rPr lang="en-US" dirty="0"/>
              <a:t>Various solutions in the past such as peak fares and crowd control measures, have all tried and failed to help the problem because the demand for these stations remains unchanged.</a:t>
            </a:r>
          </a:p>
          <a:p>
            <a:pPr marL="0" indent="0">
              <a:buNone/>
            </a:pPr>
            <a:endParaRPr lang="en-US" dirty="0"/>
          </a:p>
          <a:p>
            <a:pPr marL="383540" indent="-383540">
              <a:buFont typeface="Arial" panose="020B0503020102020204" pitchFamily="34" charset="0"/>
              <a:buChar char="•"/>
            </a:pPr>
            <a:r>
              <a:rPr lang="en-US" dirty="0"/>
              <a:t>Peak fares have rose by 5.9 % in March 2023 this may reduce the number of people using public transport</a:t>
            </a:r>
          </a:p>
          <a:p>
            <a:pPr marL="383540" indent="-383540">
              <a:buFont typeface="Arial" panose="020B0503020102020204" pitchFamily="34" charset="0"/>
              <a:buChar char="•"/>
            </a:pPr>
            <a:r>
              <a:rPr lang="en-US" dirty="0"/>
              <a:t>Crowd control measures such as shutting down ticket</a:t>
            </a:r>
            <a:r>
              <a:rPr lang="en-US" dirty="0">
                <a:solidFill>
                  <a:srgbClr val="191B0E"/>
                </a:solidFill>
                <a:ea typeface="+mn-lt"/>
                <a:cs typeface="+mn-lt"/>
              </a:rPr>
              <a:t> gates to restrict customer flow into the station -&gt; journey delays</a:t>
            </a:r>
            <a:endParaRPr lang="en-US" sz="1500" dirty="0">
              <a:solidFill>
                <a:srgbClr val="040C28"/>
              </a:solidFill>
              <a:ea typeface="+mn-lt"/>
              <a:cs typeface="+mn-lt"/>
            </a:endParaRPr>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picture containing person, crowd&#10;&#10;Description automatically generated">
            <a:extLst>
              <a:ext uri="{FF2B5EF4-FFF2-40B4-BE49-F238E27FC236}">
                <a16:creationId xmlns:a16="http://schemas.microsoft.com/office/drawing/2014/main" id="{C42A479B-41BA-31A0-3F11-447FEA2BF941}"/>
              </a:ext>
            </a:extLst>
          </p:cNvPr>
          <p:cNvPicPr>
            <a:picLocks noChangeAspect="1"/>
          </p:cNvPicPr>
          <p:nvPr/>
        </p:nvPicPr>
        <p:blipFill rotWithShape="1">
          <a:blip r:embed="rId2"/>
          <a:srcRect l="29197" r="26227" b="-1"/>
          <a:stretch/>
        </p:blipFill>
        <p:spPr>
          <a:xfrm>
            <a:off x="7612260" y="10"/>
            <a:ext cx="4579739" cy="6857990"/>
          </a:xfrm>
          <a:prstGeom prst="rect">
            <a:avLst/>
          </a:prstGeom>
        </p:spPr>
      </p:pic>
    </p:spTree>
    <p:extLst>
      <p:ext uri="{BB962C8B-B14F-4D97-AF65-F5344CB8AC3E}">
        <p14:creationId xmlns:p14="http://schemas.microsoft.com/office/powerpoint/2010/main" val="215275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B6CD-D16A-5EDB-EF70-C5CC2785007E}"/>
              </a:ext>
            </a:extLst>
          </p:cNvPr>
          <p:cNvSpPr>
            <a:spLocks noGrp="1"/>
          </p:cNvSpPr>
          <p:nvPr>
            <p:ph type="title"/>
          </p:nvPr>
        </p:nvSpPr>
        <p:spPr/>
        <p:txBody>
          <a:bodyPr/>
          <a:lstStyle/>
          <a:p>
            <a:r>
              <a:rPr lang="en-US" dirty="0"/>
              <a:t>What Is Already On the Market?</a:t>
            </a:r>
          </a:p>
        </p:txBody>
      </p:sp>
      <p:sp>
        <p:nvSpPr>
          <p:cNvPr id="3" name="Content Placeholder 2">
            <a:extLst>
              <a:ext uri="{FF2B5EF4-FFF2-40B4-BE49-F238E27FC236}">
                <a16:creationId xmlns:a16="http://schemas.microsoft.com/office/drawing/2014/main" id="{C7AA4A3E-AB08-69AA-771B-6D72DE4DF792}"/>
              </a:ext>
            </a:extLst>
          </p:cNvPr>
          <p:cNvSpPr>
            <a:spLocks noGrp="1"/>
          </p:cNvSpPr>
          <p:nvPr>
            <p:ph idx="1"/>
          </p:nvPr>
        </p:nvSpPr>
        <p:spPr/>
        <p:txBody>
          <a:bodyPr vert="horz" lIns="91440" tIns="45720" rIns="91440" bIns="45720" rtlCol="0" anchor="t">
            <a:normAutofit/>
          </a:bodyPr>
          <a:lstStyle/>
          <a:p>
            <a:pPr marL="0" indent="0">
              <a:buNone/>
            </a:pPr>
            <a:r>
              <a:rPr lang="en-US" dirty="0"/>
              <a:t>Apps like TFL Go and Google Maps exisit and they alert users as to which stations are overcrowded and what times to travel to avoid peak rush through displaying live crowding information. </a:t>
            </a:r>
          </a:p>
          <a:p>
            <a:pPr marL="0" indent="0">
              <a:buNone/>
            </a:pPr>
            <a:r>
              <a:rPr lang="en-US" dirty="0"/>
              <a:t>This is inefficient as the users must travel regardless, whether it be to work or school and these apps do not provide any alternative solutions, making the information provided irrelevant.</a:t>
            </a:r>
          </a:p>
          <a:p>
            <a:pPr marL="0" indent="0">
              <a:buNone/>
            </a:pPr>
            <a:r>
              <a:rPr lang="en-US" dirty="0"/>
              <a:t>However, there is a gap in the market for an app that implements the crowding data, actively provides a solution to individuals and then generates useable information for commuters. </a:t>
            </a:r>
          </a:p>
        </p:txBody>
      </p:sp>
    </p:spTree>
    <p:extLst>
      <p:ext uri="{BB962C8B-B14F-4D97-AF65-F5344CB8AC3E}">
        <p14:creationId xmlns:p14="http://schemas.microsoft.com/office/powerpoint/2010/main" val="336110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8BF6-0007-3822-8D0C-4B369408719E}"/>
              </a:ext>
            </a:extLst>
          </p:cNvPr>
          <p:cNvSpPr>
            <a:spLocks noGrp="1"/>
          </p:cNvSpPr>
          <p:nvPr>
            <p:ph type="title"/>
          </p:nvPr>
        </p:nvSpPr>
        <p:spPr>
          <a:xfrm>
            <a:off x="1371600" y="685800"/>
            <a:ext cx="9601200" cy="1485900"/>
          </a:xfrm>
        </p:spPr>
        <p:txBody>
          <a:bodyPr>
            <a:normAutofit/>
          </a:bodyPr>
          <a:lstStyle/>
          <a:p>
            <a:r>
              <a:rPr lang="en-US" dirty="0"/>
              <a:t>Our Solution</a:t>
            </a:r>
          </a:p>
        </p:txBody>
      </p:sp>
      <p:graphicFrame>
        <p:nvGraphicFramePr>
          <p:cNvPr id="5" name="Content Placeholder 2">
            <a:extLst>
              <a:ext uri="{FF2B5EF4-FFF2-40B4-BE49-F238E27FC236}">
                <a16:creationId xmlns:a16="http://schemas.microsoft.com/office/drawing/2014/main" id="{675B28B4-15EB-3AB8-78F2-86AC127F28C1}"/>
              </a:ext>
            </a:extLst>
          </p:cNvPr>
          <p:cNvGraphicFramePr>
            <a:graphicFrameLocks noGrp="1"/>
          </p:cNvGraphicFramePr>
          <p:nvPr>
            <p:ph idx="1"/>
            <p:extLst>
              <p:ext uri="{D42A27DB-BD31-4B8C-83A1-F6EECF244321}">
                <p14:modId xmlns:p14="http://schemas.microsoft.com/office/powerpoint/2010/main" val="993815123"/>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90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B847-4C6A-F02F-D54C-A33A29CABA6A}"/>
              </a:ext>
            </a:extLst>
          </p:cNvPr>
          <p:cNvSpPr>
            <a:spLocks noGrp="1"/>
          </p:cNvSpPr>
          <p:nvPr>
            <p:ph type="title"/>
          </p:nvPr>
        </p:nvSpPr>
        <p:spPr/>
        <p:txBody>
          <a:bodyPr/>
          <a:lstStyle/>
          <a:p>
            <a:r>
              <a:rPr lang="en-US" dirty="0"/>
              <a:t>How?</a:t>
            </a:r>
          </a:p>
        </p:txBody>
      </p:sp>
      <p:sp>
        <p:nvSpPr>
          <p:cNvPr id="3" name="Content Placeholder 2">
            <a:extLst>
              <a:ext uri="{FF2B5EF4-FFF2-40B4-BE49-F238E27FC236}">
                <a16:creationId xmlns:a16="http://schemas.microsoft.com/office/drawing/2014/main" id="{2B27DDD6-C6E8-F2DD-6B9E-B07EDA1C7640}"/>
              </a:ext>
            </a:extLst>
          </p:cNvPr>
          <p:cNvSpPr>
            <a:spLocks noGrp="1"/>
          </p:cNvSpPr>
          <p:nvPr>
            <p:ph idx="1"/>
          </p:nvPr>
        </p:nvSpPr>
        <p:spPr/>
        <p:txBody>
          <a:bodyPr vert="horz" lIns="91440" tIns="45720" rIns="91440" bIns="45720" rtlCol="0" anchor="t">
            <a:normAutofit/>
          </a:bodyPr>
          <a:lstStyle/>
          <a:p>
            <a:pPr marL="0" indent="0">
              <a:buNone/>
            </a:pPr>
            <a:r>
              <a:rPr lang="en-US" dirty="0"/>
              <a:t>The app will utilize data such as the number of passengers at each station, as well as historical figures of overcrowded stations to suggest alternative routes to your travel journey.</a:t>
            </a:r>
          </a:p>
          <a:p>
            <a:pPr marL="0" indent="0">
              <a:buNone/>
            </a:pPr>
            <a:r>
              <a:rPr lang="en-US" dirty="0"/>
              <a:t>The app then returns optimized travel routes based on:</a:t>
            </a:r>
          </a:p>
          <a:p>
            <a:pPr lvl="1" indent="-383540"/>
            <a:r>
              <a:rPr lang="en-US" i="0" dirty="0"/>
              <a:t>Fare prices</a:t>
            </a:r>
          </a:p>
          <a:p>
            <a:pPr lvl="1" indent="-383540"/>
            <a:r>
              <a:rPr lang="en-US" i="0" dirty="0"/>
              <a:t>Travel time</a:t>
            </a:r>
            <a:endParaRPr lang="en-US" i="1"/>
          </a:p>
          <a:p>
            <a:pPr lvl="1" indent="-383540"/>
            <a:r>
              <a:rPr lang="en-US" i="0" dirty="0"/>
              <a:t>Ease of journey i.e., number of changes</a:t>
            </a:r>
            <a:endParaRPr lang="en-US" i="1" dirty="0"/>
          </a:p>
          <a:p>
            <a:pPr marL="0" indent="0">
              <a:buNone/>
            </a:pPr>
            <a:r>
              <a:rPr lang="en-US" i="0" dirty="0"/>
              <a:t>All of which can be set and toggled by the customer to create a new individualized route</a:t>
            </a:r>
            <a:r>
              <a:rPr lang="en-US" dirty="0"/>
              <a:t>.</a:t>
            </a:r>
            <a:endParaRPr lang="en-US" i="1" dirty="0"/>
          </a:p>
        </p:txBody>
      </p:sp>
    </p:spTree>
    <p:extLst>
      <p:ext uri="{BB962C8B-B14F-4D97-AF65-F5344CB8AC3E}">
        <p14:creationId xmlns:p14="http://schemas.microsoft.com/office/powerpoint/2010/main" val="30329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6541-E2D5-2D7B-B8F7-BA230D860317}"/>
              </a:ext>
            </a:extLst>
          </p:cNvPr>
          <p:cNvSpPr>
            <a:spLocks noGrp="1"/>
          </p:cNvSpPr>
          <p:nvPr>
            <p:ph type="title"/>
          </p:nvPr>
        </p:nvSpPr>
        <p:spPr/>
        <p:txBody>
          <a:bodyPr/>
          <a:lstStyle/>
          <a:p>
            <a:r>
              <a:rPr lang="en-US" dirty="0"/>
              <a:t>Market Size and Target Audience</a:t>
            </a:r>
          </a:p>
        </p:txBody>
      </p:sp>
      <p:sp>
        <p:nvSpPr>
          <p:cNvPr id="3" name="Content Placeholder 2">
            <a:extLst>
              <a:ext uri="{FF2B5EF4-FFF2-40B4-BE49-F238E27FC236}">
                <a16:creationId xmlns:a16="http://schemas.microsoft.com/office/drawing/2014/main" id="{8311C378-AA05-6350-69ED-1C05E9BA65F3}"/>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191B0E"/>
                </a:solidFill>
                <a:ea typeface="+mn-lt"/>
                <a:cs typeface="+mn-lt"/>
              </a:rPr>
              <a:t>The Tube handles</a:t>
            </a:r>
            <a:r>
              <a:rPr lang="en-US" dirty="0"/>
              <a:t> up to 5 million passenger journeys in a single day. </a:t>
            </a:r>
            <a:r>
              <a:rPr lang="en-US" dirty="0">
                <a:solidFill>
                  <a:schemeClr val="tx1"/>
                </a:solidFill>
                <a:ea typeface="+mn-lt"/>
                <a:cs typeface="+mn-lt"/>
              </a:rPr>
              <a:t>The tube map app only has over 1.5 million active users, so there is a clear demand for travel and journey mappers.</a:t>
            </a:r>
          </a:p>
          <a:p>
            <a:pPr marL="0" indent="0">
              <a:buNone/>
            </a:pPr>
            <a:r>
              <a:rPr lang="en-US" dirty="0"/>
              <a:t>We want to directly impact peak travel times and thereby target the problem at the source, so the intended audience would be anyone who works a '9-5' job.</a:t>
            </a:r>
          </a:p>
          <a:p>
            <a:pPr marL="0" indent="0">
              <a:buNone/>
            </a:pPr>
            <a:r>
              <a:rPr lang="en-US" dirty="0"/>
              <a:t>In</a:t>
            </a:r>
            <a:r>
              <a:rPr lang="en-US" dirty="0">
                <a:solidFill>
                  <a:srgbClr val="191B0E"/>
                </a:solidFill>
              </a:rPr>
              <a:t> London alone the size of the work force is 5.8 million, which would then also translate to the size of our market.</a:t>
            </a:r>
            <a:r>
              <a:rPr lang="en-US" dirty="0">
                <a:solidFill>
                  <a:srgbClr val="FF0000"/>
                </a:solidFill>
              </a:rPr>
              <a:t> </a:t>
            </a:r>
            <a:endParaRPr lang="en-US"/>
          </a:p>
        </p:txBody>
      </p:sp>
    </p:spTree>
    <p:extLst>
      <p:ext uri="{BB962C8B-B14F-4D97-AF65-F5344CB8AC3E}">
        <p14:creationId xmlns:p14="http://schemas.microsoft.com/office/powerpoint/2010/main" val="117504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63A0-B368-89F5-50FC-0B8AB6751C52}"/>
              </a:ext>
            </a:extLst>
          </p:cNvPr>
          <p:cNvSpPr>
            <a:spLocks noGrp="1"/>
          </p:cNvSpPr>
          <p:nvPr>
            <p:ph type="title"/>
          </p:nvPr>
        </p:nvSpPr>
        <p:spPr/>
        <p:txBody>
          <a:bodyPr/>
          <a:lstStyle/>
          <a:p>
            <a:r>
              <a:rPr lang="en-US" dirty="0"/>
              <a:t>Proof Of Concept</a:t>
            </a:r>
          </a:p>
        </p:txBody>
      </p:sp>
      <p:sp>
        <p:nvSpPr>
          <p:cNvPr id="3" name="Content Placeholder 2">
            <a:extLst>
              <a:ext uri="{FF2B5EF4-FFF2-40B4-BE49-F238E27FC236}">
                <a16:creationId xmlns:a16="http://schemas.microsoft.com/office/drawing/2014/main" id="{1872C528-B63D-683A-37B7-930886866F35}"/>
              </a:ext>
            </a:extLst>
          </p:cNvPr>
          <p:cNvSpPr>
            <a:spLocks noGrp="1"/>
          </p:cNvSpPr>
          <p:nvPr>
            <p:ph idx="1"/>
          </p:nvPr>
        </p:nvSpPr>
        <p:spPr/>
        <p:txBody>
          <a:bodyPr vert="horz" lIns="91440" tIns="45720" rIns="91440" bIns="45720" rtlCol="0" anchor="t">
            <a:normAutofit/>
          </a:bodyPr>
          <a:lstStyle/>
          <a:p>
            <a:pPr marL="0" indent="0">
              <a:buNone/>
            </a:pPr>
            <a:r>
              <a:rPr lang="en-US" dirty="0"/>
              <a:t>When the user taps on the app they will be able to input their intended destination and current location. The app will then allow them to filter the results shown with options like time spent walking, fare prices and rail cards, as well as max number of changes.</a:t>
            </a:r>
          </a:p>
          <a:p>
            <a:pPr marL="0" indent="0">
              <a:buNone/>
            </a:pPr>
            <a:r>
              <a:rPr lang="en-US" dirty="0"/>
              <a:t>The app will then create various routes to get from A to B, displaying the cost of each journey, which stations they are to avoid due to overcrowding and the travel time for each journey.</a:t>
            </a:r>
          </a:p>
          <a:p>
            <a:pPr marL="0" indent="0">
              <a:buNone/>
            </a:pPr>
            <a:r>
              <a:rPr lang="en-US" dirty="0"/>
              <a:t>This then enables the user to pick a new route of their choice that effectively avoids the overcrowded stations but still allows them to complete their journey in a timely manner.</a:t>
            </a:r>
          </a:p>
          <a:p>
            <a:pPr marL="0" indent="0">
              <a:buNone/>
            </a:pPr>
            <a:r>
              <a:rPr lang="en-US" dirty="0"/>
              <a:t>The app will also allow for individuals to input their own re-routing ideas or the route they ended up taking to provide better information for the next journey.</a:t>
            </a:r>
          </a:p>
        </p:txBody>
      </p:sp>
    </p:spTree>
    <p:extLst>
      <p:ext uri="{BB962C8B-B14F-4D97-AF65-F5344CB8AC3E}">
        <p14:creationId xmlns:p14="http://schemas.microsoft.com/office/powerpoint/2010/main" val="701766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6397-F838-C27E-AAE3-1DAAC362C99A}"/>
              </a:ext>
            </a:extLst>
          </p:cNvPr>
          <p:cNvSpPr>
            <a:spLocks noGrp="1"/>
          </p:cNvSpPr>
          <p:nvPr>
            <p:ph type="title"/>
          </p:nvPr>
        </p:nvSpPr>
        <p:spPr/>
        <p:txBody>
          <a:bodyPr/>
          <a:lstStyle/>
          <a:p>
            <a:r>
              <a:rPr lang="en-US" dirty="0"/>
              <a:t>Attainability </a:t>
            </a:r>
          </a:p>
        </p:txBody>
      </p:sp>
      <p:sp>
        <p:nvSpPr>
          <p:cNvPr id="3" name="Content Placeholder 2">
            <a:extLst>
              <a:ext uri="{FF2B5EF4-FFF2-40B4-BE49-F238E27FC236}">
                <a16:creationId xmlns:a16="http://schemas.microsoft.com/office/drawing/2014/main" id="{0ACF9DE6-93BF-DB97-2ED9-670FB3F7EBB5}"/>
              </a:ext>
            </a:extLst>
          </p:cNvPr>
          <p:cNvSpPr>
            <a:spLocks noGrp="1"/>
          </p:cNvSpPr>
          <p:nvPr>
            <p:ph idx="1"/>
          </p:nvPr>
        </p:nvSpPr>
        <p:spPr/>
        <p:txBody>
          <a:bodyPr vert="horz" lIns="91440" tIns="45720" rIns="91440" bIns="45720" rtlCol="0" anchor="t">
            <a:normAutofit/>
          </a:bodyPr>
          <a:lstStyle/>
          <a:p>
            <a:pPr marL="0" indent="0">
              <a:buNone/>
            </a:pPr>
            <a:r>
              <a:rPr lang="en-US" dirty="0"/>
              <a:t>What can we achieve now: An app that is able to plan multiple journeys from A to B that are outside of the more commonly take routes.</a:t>
            </a:r>
          </a:p>
          <a:p>
            <a:pPr marL="0" indent="0">
              <a:buNone/>
            </a:pPr>
            <a:endParaRPr lang="en-US" dirty="0"/>
          </a:p>
          <a:p>
            <a:pPr marL="0" indent="0">
              <a:buNone/>
            </a:pPr>
            <a:endParaRPr lang="en-US" dirty="0"/>
          </a:p>
          <a:p>
            <a:pPr marL="0" indent="0">
              <a:buNone/>
            </a:pPr>
            <a:r>
              <a:rPr lang="en-US" dirty="0"/>
              <a:t>What can't we achieve now: An app that optimizes travel routes based off the individuals' preferences and reports fare prices </a:t>
            </a:r>
          </a:p>
        </p:txBody>
      </p:sp>
    </p:spTree>
    <p:extLst>
      <p:ext uri="{BB962C8B-B14F-4D97-AF65-F5344CB8AC3E}">
        <p14:creationId xmlns:p14="http://schemas.microsoft.com/office/powerpoint/2010/main" val="3030572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TotalTime>0</TotalTime>
  <Words>1</Words>
  <Application>Microsoft Office PowerPoint</Application>
  <PresentationFormat>Widescreen</PresentationFormat>
  <Paragraphs>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Crop</vt:lpstr>
      <vt:lpstr>TFL: Pitch deck</vt:lpstr>
      <vt:lpstr>The Problem </vt:lpstr>
      <vt:lpstr>What has been done?</vt:lpstr>
      <vt:lpstr>What Is Already On the Market?</vt:lpstr>
      <vt:lpstr>Our Solution</vt:lpstr>
      <vt:lpstr>How?</vt:lpstr>
      <vt:lpstr>Market Size and Target Audience</vt:lpstr>
      <vt:lpstr>Proof Of Concept</vt:lpstr>
      <vt:lpstr>Attainability </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552</cp:revision>
  <dcterms:created xsi:type="dcterms:W3CDTF">2023-06-27T13:21:30Z</dcterms:created>
  <dcterms:modified xsi:type="dcterms:W3CDTF">2023-06-28T11:35:20Z</dcterms:modified>
</cp:coreProperties>
</file>