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2628D-E372-4F9A-9814-91C4DBDB74D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587EFB-25C6-4B5E-B428-4F38092AE548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AddressList</a:t>
          </a:r>
          <a:r>
            <a:rPr lang="en-US" dirty="0"/>
            <a:t>: this view might be useful for an analyst and marketing team</a:t>
          </a:r>
        </a:p>
      </dgm:t>
    </dgm:pt>
    <dgm:pt modelId="{4566CCC1-68CF-4847-B35A-4F5F3BA4C4CA}" type="parTrans" cxnId="{44A02687-2251-4C75-BBA0-26237F9D48E5}">
      <dgm:prSet/>
      <dgm:spPr/>
      <dgm:t>
        <a:bodyPr/>
        <a:lstStyle/>
        <a:p>
          <a:endParaRPr lang="en-US"/>
        </a:p>
      </dgm:t>
    </dgm:pt>
    <dgm:pt modelId="{CDF217AE-9A77-421C-866C-54A87B5EDE4F}" type="sibTrans" cxnId="{44A02687-2251-4C75-BBA0-26237F9D48E5}">
      <dgm:prSet/>
      <dgm:spPr/>
      <dgm:t>
        <a:bodyPr/>
        <a:lstStyle/>
        <a:p>
          <a:endParaRPr lang="en-US"/>
        </a:p>
      </dgm:t>
    </dgm:pt>
    <dgm:pt modelId="{D4271666-53E0-4FED-9ACB-03AAEFB2A9B5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CustomerList</a:t>
          </a:r>
          <a:r>
            <a:rPr lang="en-US" dirty="0"/>
            <a:t>: this information would be useful to the support and marketing staff</a:t>
          </a:r>
        </a:p>
      </dgm:t>
    </dgm:pt>
    <dgm:pt modelId="{47D2763D-12B0-4ABF-A0AB-86B796D4544A}" type="parTrans" cxnId="{826C5BDF-80E2-4C57-927B-5DFDFBD60B20}">
      <dgm:prSet/>
      <dgm:spPr/>
      <dgm:t>
        <a:bodyPr/>
        <a:lstStyle/>
        <a:p>
          <a:endParaRPr lang="en-US"/>
        </a:p>
      </dgm:t>
    </dgm:pt>
    <dgm:pt modelId="{17581DA4-F73B-4FCA-B537-4403BBDCF251}" type="sibTrans" cxnId="{826C5BDF-80E2-4C57-927B-5DFDFBD60B20}">
      <dgm:prSet/>
      <dgm:spPr/>
      <dgm:t>
        <a:bodyPr/>
        <a:lstStyle/>
        <a:p>
          <a:endParaRPr lang="en-US"/>
        </a:p>
      </dgm:t>
    </dgm:pt>
    <dgm:pt modelId="{F48CB217-7D0A-48CA-8D41-90A8EF42E373}">
      <dgm:prSet/>
      <dgm:spPr/>
      <dgm:t>
        <a:bodyPr/>
        <a:lstStyle/>
        <a:p>
          <a:r>
            <a:rPr lang="en-US" dirty="0"/>
            <a:t>3 </a:t>
          </a:r>
          <a:r>
            <a:rPr lang="en-US" dirty="0" err="1"/>
            <a:t>OrderItemList</a:t>
          </a:r>
          <a:r>
            <a:rPr lang="en-US" dirty="0"/>
            <a:t>: this view would be useful to the business owner. </a:t>
          </a:r>
        </a:p>
      </dgm:t>
    </dgm:pt>
    <dgm:pt modelId="{B28400B6-6011-4B7A-BB4C-0A98C12F10C3}" type="parTrans" cxnId="{59E608D1-2291-4F86-8FCF-CA020819CA0C}">
      <dgm:prSet/>
      <dgm:spPr/>
      <dgm:t>
        <a:bodyPr/>
        <a:lstStyle/>
        <a:p>
          <a:endParaRPr lang="en-US"/>
        </a:p>
      </dgm:t>
    </dgm:pt>
    <dgm:pt modelId="{C53227B1-CD0F-4CDE-936D-6487474CC3B7}" type="sibTrans" cxnId="{59E608D1-2291-4F86-8FCF-CA020819CA0C}">
      <dgm:prSet/>
      <dgm:spPr/>
      <dgm:t>
        <a:bodyPr/>
        <a:lstStyle/>
        <a:p>
          <a:endParaRPr lang="en-US"/>
        </a:p>
      </dgm:t>
    </dgm:pt>
    <dgm:pt modelId="{1A7BF573-96A9-4722-8BA9-0B55EEF22838}">
      <dgm:prSet/>
      <dgm:spPr/>
      <dgm:t>
        <a:bodyPr/>
        <a:lstStyle/>
        <a:p>
          <a:r>
            <a:rPr lang="en-US"/>
            <a:t>5. ProductList: this information would be useful to the warehouse staff</a:t>
          </a:r>
        </a:p>
      </dgm:t>
    </dgm:pt>
    <dgm:pt modelId="{A0CEA1F9-E77E-4397-B2C3-4AEC74CF6E4E}" type="parTrans" cxnId="{7E8220F2-74C4-4A9E-91EB-BE87E24D2627}">
      <dgm:prSet/>
      <dgm:spPr/>
      <dgm:t>
        <a:bodyPr/>
        <a:lstStyle/>
        <a:p>
          <a:endParaRPr lang="en-US"/>
        </a:p>
      </dgm:t>
    </dgm:pt>
    <dgm:pt modelId="{04637044-6A91-4AFF-A843-DFB8F0132493}" type="sibTrans" cxnId="{7E8220F2-74C4-4A9E-91EB-BE87E24D2627}">
      <dgm:prSet/>
      <dgm:spPr/>
      <dgm:t>
        <a:bodyPr/>
        <a:lstStyle/>
        <a:p>
          <a:endParaRPr lang="en-US"/>
        </a:p>
      </dgm:t>
    </dgm:pt>
    <dgm:pt modelId="{585B9590-71CB-421A-AB03-DE3FCABA2670}">
      <dgm:prSet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OrderList</a:t>
          </a:r>
          <a:r>
            <a:rPr lang="en-US" dirty="0"/>
            <a:t>: this view would be useful for an accounting team </a:t>
          </a:r>
        </a:p>
      </dgm:t>
    </dgm:pt>
    <dgm:pt modelId="{0E7D0C21-F61B-46EF-AE8A-22895A73D984}" type="parTrans" cxnId="{748D7D8E-FA1D-4883-9AD6-E936CBBB97DD}">
      <dgm:prSet/>
      <dgm:spPr/>
      <dgm:t>
        <a:bodyPr/>
        <a:lstStyle/>
        <a:p>
          <a:endParaRPr lang="en-US"/>
        </a:p>
      </dgm:t>
    </dgm:pt>
    <dgm:pt modelId="{A9DB94DA-B4CD-4AA2-82AA-8EE388C6876D}" type="sibTrans" cxnId="{748D7D8E-FA1D-4883-9AD6-E936CBBB97DD}">
      <dgm:prSet/>
      <dgm:spPr/>
      <dgm:t>
        <a:bodyPr/>
        <a:lstStyle/>
        <a:p>
          <a:endParaRPr lang="en-US"/>
        </a:p>
      </dgm:t>
    </dgm:pt>
    <dgm:pt modelId="{2ABFC67B-8807-4E14-B0CA-BA7708AD6BFA}" type="pres">
      <dgm:prSet presAssocID="{BB92628D-E372-4F9A-9814-91C4DBDB74D5}" presName="diagram" presStyleCnt="0">
        <dgm:presLayoutVars>
          <dgm:dir/>
          <dgm:resizeHandles val="exact"/>
        </dgm:presLayoutVars>
      </dgm:prSet>
      <dgm:spPr/>
    </dgm:pt>
    <dgm:pt modelId="{A206A635-6F94-469C-9606-CA9805BBFE37}" type="pres">
      <dgm:prSet presAssocID="{79587EFB-25C6-4B5E-B428-4F38092AE548}" presName="node" presStyleLbl="node1" presStyleIdx="0" presStyleCnt="5">
        <dgm:presLayoutVars>
          <dgm:bulletEnabled val="1"/>
        </dgm:presLayoutVars>
      </dgm:prSet>
      <dgm:spPr/>
    </dgm:pt>
    <dgm:pt modelId="{BBC441F2-25C0-4B81-B9B1-0F8A79A23957}" type="pres">
      <dgm:prSet presAssocID="{CDF217AE-9A77-421C-866C-54A87B5EDE4F}" presName="sibTrans" presStyleCnt="0"/>
      <dgm:spPr/>
    </dgm:pt>
    <dgm:pt modelId="{65CB9C1A-E108-48DF-A11A-F71FFB447992}" type="pres">
      <dgm:prSet presAssocID="{D4271666-53E0-4FED-9ACB-03AAEFB2A9B5}" presName="node" presStyleLbl="node1" presStyleIdx="1" presStyleCnt="5">
        <dgm:presLayoutVars>
          <dgm:bulletEnabled val="1"/>
        </dgm:presLayoutVars>
      </dgm:prSet>
      <dgm:spPr/>
    </dgm:pt>
    <dgm:pt modelId="{88C4C9DE-DDF4-4508-8D76-285DE32C87D9}" type="pres">
      <dgm:prSet presAssocID="{17581DA4-F73B-4FCA-B537-4403BBDCF251}" presName="sibTrans" presStyleCnt="0"/>
      <dgm:spPr/>
    </dgm:pt>
    <dgm:pt modelId="{9A4542FC-8247-4E03-9EE3-9A25C0322540}" type="pres">
      <dgm:prSet presAssocID="{F48CB217-7D0A-48CA-8D41-90A8EF42E373}" presName="node" presStyleLbl="node1" presStyleIdx="2" presStyleCnt="5">
        <dgm:presLayoutVars>
          <dgm:bulletEnabled val="1"/>
        </dgm:presLayoutVars>
      </dgm:prSet>
      <dgm:spPr/>
    </dgm:pt>
    <dgm:pt modelId="{40610F09-0C21-43AB-9EDA-48CEBB4DCE4E}" type="pres">
      <dgm:prSet presAssocID="{C53227B1-CD0F-4CDE-936D-6487474CC3B7}" presName="sibTrans" presStyleCnt="0"/>
      <dgm:spPr/>
    </dgm:pt>
    <dgm:pt modelId="{883C7145-E71D-4AF6-A6D9-C35AC06F6337}" type="pres">
      <dgm:prSet presAssocID="{585B9590-71CB-421A-AB03-DE3FCABA2670}" presName="node" presStyleLbl="node1" presStyleIdx="3" presStyleCnt="5">
        <dgm:presLayoutVars>
          <dgm:bulletEnabled val="1"/>
        </dgm:presLayoutVars>
      </dgm:prSet>
      <dgm:spPr/>
    </dgm:pt>
    <dgm:pt modelId="{F798E5B2-1CB5-47CB-BD5E-61D87CB6304F}" type="pres">
      <dgm:prSet presAssocID="{A9DB94DA-B4CD-4AA2-82AA-8EE388C6876D}" presName="sibTrans" presStyleCnt="0"/>
      <dgm:spPr/>
    </dgm:pt>
    <dgm:pt modelId="{B1576D56-1A8D-40A3-A4F5-2C7F607FE0C0}" type="pres">
      <dgm:prSet presAssocID="{1A7BF573-96A9-4722-8BA9-0B55EEF22838}" presName="node" presStyleLbl="node1" presStyleIdx="4" presStyleCnt="5">
        <dgm:presLayoutVars>
          <dgm:bulletEnabled val="1"/>
        </dgm:presLayoutVars>
      </dgm:prSet>
      <dgm:spPr/>
    </dgm:pt>
  </dgm:ptLst>
  <dgm:cxnLst>
    <dgm:cxn modelId="{D1FE6421-959E-450B-A367-A77739302C5D}" type="presOf" srcId="{F48CB217-7D0A-48CA-8D41-90A8EF42E373}" destId="{9A4542FC-8247-4E03-9EE3-9A25C0322540}" srcOrd="0" destOrd="0" presId="urn:microsoft.com/office/officeart/2005/8/layout/default"/>
    <dgm:cxn modelId="{653E132B-BE67-4F2A-9986-028C39B08C79}" type="presOf" srcId="{585B9590-71CB-421A-AB03-DE3FCABA2670}" destId="{883C7145-E71D-4AF6-A6D9-C35AC06F6337}" srcOrd="0" destOrd="0" presId="urn:microsoft.com/office/officeart/2005/8/layout/default"/>
    <dgm:cxn modelId="{2FAD996B-DB38-4483-99A2-C74763B66A4C}" type="presOf" srcId="{79587EFB-25C6-4B5E-B428-4F38092AE548}" destId="{A206A635-6F94-469C-9606-CA9805BBFE37}" srcOrd="0" destOrd="0" presId="urn:microsoft.com/office/officeart/2005/8/layout/default"/>
    <dgm:cxn modelId="{44A02687-2251-4C75-BBA0-26237F9D48E5}" srcId="{BB92628D-E372-4F9A-9814-91C4DBDB74D5}" destId="{79587EFB-25C6-4B5E-B428-4F38092AE548}" srcOrd="0" destOrd="0" parTransId="{4566CCC1-68CF-4847-B35A-4F5F3BA4C4CA}" sibTransId="{CDF217AE-9A77-421C-866C-54A87B5EDE4F}"/>
    <dgm:cxn modelId="{748D7D8E-FA1D-4883-9AD6-E936CBBB97DD}" srcId="{BB92628D-E372-4F9A-9814-91C4DBDB74D5}" destId="{585B9590-71CB-421A-AB03-DE3FCABA2670}" srcOrd="3" destOrd="0" parTransId="{0E7D0C21-F61B-46EF-AE8A-22895A73D984}" sibTransId="{A9DB94DA-B4CD-4AA2-82AA-8EE388C6876D}"/>
    <dgm:cxn modelId="{843AD1B7-0736-435C-85CF-9933FA23E22E}" type="presOf" srcId="{D4271666-53E0-4FED-9ACB-03AAEFB2A9B5}" destId="{65CB9C1A-E108-48DF-A11A-F71FFB447992}" srcOrd="0" destOrd="0" presId="urn:microsoft.com/office/officeart/2005/8/layout/default"/>
    <dgm:cxn modelId="{59E608D1-2291-4F86-8FCF-CA020819CA0C}" srcId="{BB92628D-E372-4F9A-9814-91C4DBDB74D5}" destId="{F48CB217-7D0A-48CA-8D41-90A8EF42E373}" srcOrd="2" destOrd="0" parTransId="{B28400B6-6011-4B7A-BB4C-0A98C12F10C3}" sibTransId="{C53227B1-CD0F-4CDE-936D-6487474CC3B7}"/>
    <dgm:cxn modelId="{82B6FED5-9C2B-45D1-AA07-73078DD75BA0}" type="presOf" srcId="{BB92628D-E372-4F9A-9814-91C4DBDB74D5}" destId="{2ABFC67B-8807-4E14-B0CA-BA7708AD6BFA}" srcOrd="0" destOrd="0" presId="urn:microsoft.com/office/officeart/2005/8/layout/default"/>
    <dgm:cxn modelId="{22AC8BD8-AC16-415F-BF2B-83B3DB35E5B4}" type="presOf" srcId="{1A7BF573-96A9-4722-8BA9-0B55EEF22838}" destId="{B1576D56-1A8D-40A3-A4F5-2C7F607FE0C0}" srcOrd="0" destOrd="0" presId="urn:microsoft.com/office/officeart/2005/8/layout/default"/>
    <dgm:cxn modelId="{826C5BDF-80E2-4C57-927B-5DFDFBD60B20}" srcId="{BB92628D-E372-4F9A-9814-91C4DBDB74D5}" destId="{D4271666-53E0-4FED-9ACB-03AAEFB2A9B5}" srcOrd="1" destOrd="0" parTransId="{47D2763D-12B0-4ABF-A0AB-86B796D4544A}" sibTransId="{17581DA4-F73B-4FCA-B537-4403BBDCF251}"/>
    <dgm:cxn modelId="{7E8220F2-74C4-4A9E-91EB-BE87E24D2627}" srcId="{BB92628D-E372-4F9A-9814-91C4DBDB74D5}" destId="{1A7BF573-96A9-4722-8BA9-0B55EEF22838}" srcOrd="4" destOrd="0" parTransId="{A0CEA1F9-E77E-4397-B2C3-4AEC74CF6E4E}" sibTransId="{04637044-6A91-4AFF-A843-DFB8F0132493}"/>
    <dgm:cxn modelId="{E107155E-31C1-46C5-AD6B-1C2B98A779FD}" type="presParOf" srcId="{2ABFC67B-8807-4E14-B0CA-BA7708AD6BFA}" destId="{A206A635-6F94-469C-9606-CA9805BBFE37}" srcOrd="0" destOrd="0" presId="urn:microsoft.com/office/officeart/2005/8/layout/default"/>
    <dgm:cxn modelId="{96344136-9661-4E18-A07A-A1C642774D83}" type="presParOf" srcId="{2ABFC67B-8807-4E14-B0CA-BA7708AD6BFA}" destId="{BBC441F2-25C0-4B81-B9B1-0F8A79A23957}" srcOrd="1" destOrd="0" presId="urn:microsoft.com/office/officeart/2005/8/layout/default"/>
    <dgm:cxn modelId="{29DE3353-3862-400C-83DA-565381445CE4}" type="presParOf" srcId="{2ABFC67B-8807-4E14-B0CA-BA7708AD6BFA}" destId="{65CB9C1A-E108-48DF-A11A-F71FFB447992}" srcOrd="2" destOrd="0" presId="urn:microsoft.com/office/officeart/2005/8/layout/default"/>
    <dgm:cxn modelId="{C9A2835E-FE3B-4295-8501-C916F9426C1D}" type="presParOf" srcId="{2ABFC67B-8807-4E14-B0CA-BA7708AD6BFA}" destId="{88C4C9DE-DDF4-4508-8D76-285DE32C87D9}" srcOrd="3" destOrd="0" presId="urn:microsoft.com/office/officeart/2005/8/layout/default"/>
    <dgm:cxn modelId="{19B04951-E262-4986-A04C-B8FEF0C7F40E}" type="presParOf" srcId="{2ABFC67B-8807-4E14-B0CA-BA7708AD6BFA}" destId="{9A4542FC-8247-4E03-9EE3-9A25C0322540}" srcOrd="4" destOrd="0" presId="urn:microsoft.com/office/officeart/2005/8/layout/default"/>
    <dgm:cxn modelId="{4CA1D958-5DDC-4885-A16D-A32A70EE12E4}" type="presParOf" srcId="{2ABFC67B-8807-4E14-B0CA-BA7708AD6BFA}" destId="{40610F09-0C21-43AB-9EDA-48CEBB4DCE4E}" srcOrd="5" destOrd="0" presId="urn:microsoft.com/office/officeart/2005/8/layout/default"/>
    <dgm:cxn modelId="{3F952D19-366E-4AB3-8E1E-C856E7919006}" type="presParOf" srcId="{2ABFC67B-8807-4E14-B0CA-BA7708AD6BFA}" destId="{883C7145-E71D-4AF6-A6D9-C35AC06F6337}" srcOrd="6" destOrd="0" presId="urn:microsoft.com/office/officeart/2005/8/layout/default"/>
    <dgm:cxn modelId="{BA28A9FD-7FB8-4CF5-9111-DAE10C333EB3}" type="presParOf" srcId="{2ABFC67B-8807-4E14-B0CA-BA7708AD6BFA}" destId="{F798E5B2-1CB5-47CB-BD5E-61D87CB6304F}" srcOrd="7" destOrd="0" presId="urn:microsoft.com/office/officeart/2005/8/layout/default"/>
    <dgm:cxn modelId="{8DFDE106-70F3-41E1-9915-91C7147851F1}" type="presParOf" srcId="{2ABFC67B-8807-4E14-B0CA-BA7708AD6BFA}" destId="{B1576D56-1A8D-40A3-A4F5-2C7F607FE0C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6A635-6F94-469C-9606-CA9805BBFE37}">
      <dsp:nvSpPr>
        <dsp:cNvPr id="0" name=""/>
        <dsp:cNvSpPr/>
      </dsp:nvSpPr>
      <dsp:spPr>
        <a:xfrm>
          <a:off x="1087338" y="935"/>
          <a:ext cx="2416038" cy="14496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</a:t>
          </a:r>
          <a:r>
            <a:rPr lang="en-US" sz="2100" kern="1200" dirty="0" err="1"/>
            <a:t>AddressList</a:t>
          </a:r>
          <a:r>
            <a:rPr lang="en-US" sz="2100" kern="1200" dirty="0"/>
            <a:t>: this view might be useful for an analyst and marketing team</a:t>
          </a:r>
        </a:p>
      </dsp:txBody>
      <dsp:txXfrm>
        <a:off x="1087338" y="935"/>
        <a:ext cx="2416038" cy="1449623"/>
      </dsp:txXfrm>
    </dsp:sp>
    <dsp:sp modelId="{65CB9C1A-E108-48DF-A11A-F71FFB447992}">
      <dsp:nvSpPr>
        <dsp:cNvPr id="0" name=""/>
        <dsp:cNvSpPr/>
      </dsp:nvSpPr>
      <dsp:spPr>
        <a:xfrm>
          <a:off x="3744980" y="935"/>
          <a:ext cx="2416038" cy="14496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 </a:t>
          </a:r>
          <a:r>
            <a:rPr lang="en-US" sz="2100" kern="1200" dirty="0" err="1"/>
            <a:t>CustomerList</a:t>
          </a:r>
          <a:r>
            <a:rPr lang="en-US" sz="2100" kern="1200" dirty="0"/>
            <a:t>: this information would be useful to the support and marketing staff</a:t>
          </a:r>
        </a:p>
      </dsp:txBody>
      <dsp:txXfrm>
        <a:off x="3744980" y="935"/>
        <a:ext cx="2416038" cy="1449623"/>
      </dsp:txXfrm>
    </dsp:sp>
    <dsp:sp modelId="{9A4542FC-8247-4E03-9EE3-9A25C0322540}">
      <dsp:nvSpPr>
        <dsp:cNvPr id="0" name=""/>
        <dsp:cNvSpPr/>
      </dsp:nvSpPr>
      <dsp:spPr>
        <a:xfrm>
          <a:off x="6402623" y="935"/>
          <a:ext cx="2416038" cy="14496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 </a:t>
          </a:r>
          <a:r>
            <a:rPr lang="en-US" sz="2100" kern="1200" dirty="0" err="1"/>
            <a:t>OrderItemList</a:t>
          </a:r>
          <a:r>
            <a:rPr lang="en-US" sz="2100" kern="1200" dirty="0"/>
            <a:t>: this view would be useful to the business owner. </a:t>
          </a:r>
        </a:p>
      </dsp:txBody>
      <dsp:txXfrm>
        <a:off x="6402623" y="935"/>
        <a:ext cx="2416038" cy="1449623"/>
      </dsp:txXfrm>
    </dsp:sp>
    <dsp:sp modelId="{883C7145-E71D-4AF6-A6D9-C35AC06F6337}">
      <dsp:nvSpPr>
        <dsp:cNvPr id="0" name=""/>
        <dsp:cNvSpPr/>
      </dsp:nvSpPr>
      <dsp:spPr>
        <a:xfrm>
          <a:off x="2416159" y="1692162"/>
          <a:ext cx="2416038" cy="1449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4. </a:t>
          </a:r>
          <a:r>
            <a:rPr lang="en-US" sz="2100" kern="1200" dirty="0" err="1"/>
            <a:t>OrderList</a:t>
          </a:r>
          <a:r>
            <a:rPr lang="en-US" sz="2100" kern="1200" dirty="0"/>
            <a:t>: this view would be useful for an accounting team </a:t>
          </a:r>
        </a:p>
      </dsp:txBody>
      <dsp:txXfrm>
        <a:off x="2416159" y="1692162"/>
        <a:ext cx="2416038" cy="1449623"/>
      </dsp:txXfrm>
    </dsp:sp>
    <dsp:sp modelId="{B1576D56-1A8D-40A3-A4F5-2C7F607FE0C0}">
      <dsp:nvSpPr>
        <dsp:cNvPr id="0" name=""/>
        <dsp:cNvSpPr/>
      </dsp:nvSpPr>
      <dsp:spPr>
        <a:xfrm>
          <a:off x="5073801" y="1692162"/>
          <a:ext cx="2416038" cy="14496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 ProductList: this information would be useful to the warehouse staff</a:t>
          </a:r>
        </a:p>
      </dsp:txBody>
      <dsp:txXfrm>
        <a:off x="5073801" y="1692162"/>
        <a:ext cx="2416038" cy="1449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7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368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57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3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7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82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2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5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4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4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EFF6-6F3B-49A8-84BA-3AA57ABA3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Principle </a:t>
            </a:r>
            <a:br>
              <a:rPr lang="en-US" dirty="0"/>
            </a:br>
            <a:r>
              <a:rPr lang="en-US" dirty="0"/>
              <a:t>Final Project: Coffee Shop Database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6CF3-B943-4AB6-AC14-B34DEE154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 Chidimma Ibeh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F8BAFC-A643-4185-AAE0-9CDC9718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Database: Coffee shop 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C292-CCB1-4290-94D8-BF9167BB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 Database objectives:</a:t>
            </a:r>
          </a:p>
          <a:p>
            <a:pPr lvl="1"/>
            <a:r>
              <a:rPr lang="en-US" sz="1800" dirty="0"/>
              <a:t>Collects and stores customer’s personal information </a:t>
            </a:r>
          </a:p>
          <a:p>
            <a:pPr lvl="1"/>
            <a:r>
              <a:rPr lang="en-US" sz="1800" dirty="0"/>
              <a:t>Tracks customers’ purchases</a:t>
            </a:r>
          </a:p>
          <a:p>
            <a:pPr lvl="1"/>
            <a:r>
              <a:rPr lang="en-US" sz="1800" dirty="0"/>
              <a:t>Tracks best-selling items </a:t>
            </a:r>
          </a:p>
          <a:p>
            <a:pPr lvl="1"/>
            <a:r>
              <a:rPr lang="en-US" sz="1800" dirty="0"/>
              <a:t>Calculates sale prices, discounts, and taxes</a:t>
            </a:r>
          </a:p>
          <a:p>
            <a:pPr lvl="1"/>
            <a:r>
              <a:rPr lang="en-US" sz="1800" dirty="0"/>
              <a:t>Tracks inventory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130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438F7-923D-44E4-8BAF-A1C90723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43" y="643467"/>
            <a:ext cx="83936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885A33-BCA0-425F-879B-54410C38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Coffee Shop Scripts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D989-8A62-4CE0-9A8E-1F28B268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1. Database</a:t>
            </a:r>
          </a:p>
          <a:p>
            <a:r>
              <a:rPr lang="en-US" sz="1800" dirty="0"/>
              <a:t>2. Tables </a:t>
            </a:r>
          </a:p>
          <a:p>
            <a:r>
              <a:rPr lang="en-US" sz="1800" dirty="0"/>
              <a:t>3.  Views </a:t>
            </a:r>
          </a:p>
          <a:p>
            <a:r>
              <a:rPr lang="en-US" sz="1800" dirty="0"/>
              <a:t>4. Queries</a:t>
            </a:r>
          </a:p>
          <a:p>
            <a:r>
              <a:rPr lang="en-US" sz="1800" dirty="0"/>
              <a:t>5. Function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1874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71FA28-BEB4-4A6B-8E2E-5F9BC440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List OF tables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F4B4-94A2-4006-B161-741DC5FF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1. Address</a:t>
            </a:r>
          </a:p>
          <a:p>
            <a:r>
              <a:rPr lang="en-US" sz="1800" dirty="0"/>
              <a:t>2. Customers</a:t>
            </a:r>
          </a:p>
          <a:p>
            <a:r>
              <a:rPr lang="en-US" sz="1800" dirty="0"/>
              <a:t>3. </a:t>
            </a:r>
            <a:r>
              <a:rPr lang="en-US" sz="1800" dirty="0" err="1"/>
              <a:t>OrderItems</a:t>
            </a:r>
            <a:endParaRPr lang="en-US" sz="1800" dirty="0"/>
          </a:p>
          <a:p>
            <a:r>
              <a:rPr lang="en-US" sz="1800" dirty="0"/>
              <a:t>4. Orders</a:t>
            </a:r>
          </a:p>
          <a:p>
            <a:r>
              <a:rPr lang="en-US" sz="1800" dirty="0"/>
              <a:t>5. Products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4367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377C-238B-41B1-8BF0-B39179CF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Coffee shop VIEWS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8F2F0-E7ED-4E92-B993-C483151BC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4499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026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DATABASE Principle  Final Project: Coffee Shop Database </vt:lpstr>
      <vt:lpstr>The Database: Coffee shop </vt:lpstr>
      <vt:lpstr>PowerPoint Presentation</vt:lpstr>
      <vt:lpstr>Coffee Shop Scripts</vt:lpstr>
      <vt:lpstr>List OF tables </vt:lpstr>
      <vt:lpstr> Coffee shop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Principle  Final Project: Coffee Shop Database</dc:title>
  <dc:creator>Chidimma Ibeh</dc:creator>
  <cp:lastModifiedBy>Chidimma Ibeh</cp:lastModifiedBy>
  <cp:revision>5</cp:revision>
  <dcterms:created xsi:type="dcterms:W3CDTF">2019-05-08T05:25:24Z</dcterms:created>
  <dcterms:modified xsi:type="dcterms:W3CDTF">2019-05-08T06:43:43Z</dcterms:modified>
</cp:coreProperties>
</file>