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0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6AF18-17A3-45DC-9E25-8D718135186E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1CF4-6E39-42C3-BF85-6BE835828E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476672"/>
            <a:ext cx="9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Registro</a:t>
            </a:r>
            <a:endParaRPr lang="en-U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706960" y="2276872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283968" y="2276872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804248" y="2276872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386487" y="1690037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Vista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850493" y="1690037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Cliente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319724" y="1704768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Servidor</a:t>
            </a:r>
            <a:endParaRPr lang="en-U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1706960" y="2852936"/>
            <a:ext cx="2562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4283968" y="3212976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4283968" y="425709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>
            <a:off x="1706960" y="4941168"/>
            <a:ext cx="2577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2480547" y="2543571"/>
            <a:ext cx="175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registraUsuario</a:t>
            </a:r>
            <a:r>
              <a:rPr lang="es-MX" dirty="0" smtClean="0"/>
              <a:t>()</a:t>
            </a:r>
            <a:endParaRPr lang="en-U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645446" y="2843644"/>
            <a:ext cx="18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registrarUsuario</a:t>
            </a:r>
            <a:r>
              <a:rPr lang="es-MX" dirty="0" smtClean="0"/>
              <a:t>()</a:t>
            </a:r>
            <a:endParaRPr lang="en-U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068657" y="391383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boolean</a:t>
            </a:r>
            <a:endParaRPr lang="en-U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115896" y="4571836"/>
            <a:ext cx="17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registro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476672"/>
            <a:ext cx="261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Poner Producto a la Venta</a:t>
            </a:r>
            <a:endParaRPr lang="en-U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2191484" y="2249729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768492" y="2249729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7774577" y="2271002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871011" y="1662894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Vista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335017" y="1662894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Cliente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04248" y="1677625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Servidor</a:t>
            </a:r>
            <a:endParaRPr lang="en-U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191484" y="2825793"/>
            <a:ext cx="2562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4768492" y="3185833"/>
            <a:ext cx="3006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4885276" y="4229949"/>
            <a:ext cx="2888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>
            <a:off x="2191484" y="4914025"/>
            <a:ext cx="2577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2277891" y="2447169"/>
            <a:ext cx="25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mandarProductoNuevo</a:t>
            </a:r>
            <a:r>
              <a:rPr lang="es-MX" dirty="0" smtClean="0"/>
              <a:t>()</a:t>
            </a:r>
            <a:endParaRPr lang="en-U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754459" y="2816501"/>
            <a:ext cx="278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agregarProductoALAVenta</a:t>
            </a:r>
            <a:r>
              <a:rPr lang="es-MX" dirty="0" smtClean="0"/>
              <a:t>()</a:t>
            </a:r>
            <a:endParaRPr lang="en-U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754459" y="3860617"/>
            <a:ext cx="309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mandarProductoALosClientes</a:t>
            </a:r>
            <a:r>
              <a:rPr lang="es-MX" dirty="0" smtClean="0"/>
              <a:t>()</a:t>
            </a:r>
            <a:endParaRPr lang="en-U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844594" y="4544693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Nueva Lista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476672"/>
            <a:ext cx="24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Hacer Puja en la Subasta</a:t>
            </a:r>
            <a:endParaRPr lang="en-U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2191484" y="2249729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768492" y="2249729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7774577" y="2271002"/>
            <a:ext cx="0" cy="3960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871011" y="1662894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Vista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335017" y="1662894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Cliente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04248" y="1677625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Servidor</a:t>
            </a:r>
            <a:endParaRPr lang="en-U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191484" y="2825793"/>
            <a:ext cx="2562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4768492" y="3185833"/>
            <a:ext cx="3006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>
            <a:off x="4885276" y="4229949"/>
            <a:ext cx="2888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>
            <a:off x="2191484" y="4914025"/>
            <a:ext cx="2577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2277891" y="2447169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mandarPrecioNuevo</a:t>
            </a:r>
            <a:r>
              <a:rPr lang="es-MX" dirty="0" smtClean="0"/>
              <a:t>()</a:t>
            </a:r>
            <a:endParaRPr lang="en-U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456182" y="2843676"/>
            <a:ext cx="163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agregarOferta</a:t>
            </a:r>
            <a:r>
              <a:rPr lang="es-MX" dirty="0" smtClean="0"/>
              <a:t>()</a:t>
            </a:r>
            <a:endParaRPr lang="en-U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852107" y="3881890"/>
            <a:ext cx="283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mandarOfertaALosClientes</a:t>
            </a:r>
            <a:r>
              <a:rPr lang="es-MX" dirty="0" smtClean="0"/>
              <a:t>()</a:t>
            </a:r>
            <a:endParaRPr lang="en-U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844594" y="4544693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Nueva Lista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8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43</Words>
  <Application>Microsoft Office PowerPoint</Application>
  <PresentationFormat>Presentación en pantalla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Orozco</dc:creator>
  <cp:lastModifiedBy>Jorge Orozco</cp:lastModifiedBy>
  <cp:revision>5</cp:revision>
  <dcterms:created xsi:type="dcterms:W3CDTF">2013-11-03T16:41:16Z</dcterms:created>
  <dcterms:modified xsi:type="dcterms:W3CDTF">2013-11-03T20:17:54Z</dcterms:modified>
</cp:coreProperties>
</file>