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0DD-5A85-47C0-82BE-4E1BDCB9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00D30-FEF0-48CA-98FB-2C5B3E19D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55B4-F2D2-4DA5-8BB7-70CDB179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A336-989F-4C5E-BC6B-B3227D03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C297A-57F8-497F-A1F0-6D5818A8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7D44-2B62-43E3-BEC7-87ED199E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A02AC-43B7-4E38-8E76-5CEAA8B8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A993-15A9-4845-B5BB-1C16051B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94EF-0B2F-4145-A857-E3398274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65A2-27EA-4CB2-98C5-F5A551DF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1639-222D-4BD4-A73E-0456B6428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1661-2683-4397-BCF6-229E5489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A952-08D9-4665-AEBE-907555C9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141A-EC57-4FAA-8E03-AF854041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AC74-8FCD-4C01-B544-FD9C8CCA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4B21-B233-4786-AD01-2005C51F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9633-9A18-4D28-B341-9CF7F9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A1E4-4AC8-49AE-B9A7-4C9FEF73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F8F7-1BA6-4946-9991-0FCEA88B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EA27-C686-4BA7-836B-7D37AB2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6E03-2ED7-40D7-90F4-F0D703B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F79E8-BC05-4E86-8EA3-485C1D7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63E8-D4BE-45F5-A15A-1094DCEC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65F83-41C1-4C28-B5B6-4C87F372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A2C4-FDD8-49D9-8016-6A26D1B6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735C-138E-471C-944E-17A7D81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D2A7-A5A6-4E2E-98D7-B2930ECF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68B9-FDB1-42D3-9095-90DDC754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4C7CF-76FD-4349-9647-BD709C2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E9F3-6774-4323-B517-CD8A7FD8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918C-33DC-43F9-A16D-A1D00344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D2F2-ABB1-4808-8EFE-D7DA5567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EEE5-E626-4F9E-90C3-F8E2DFFA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A3F9-6E62-4E65-B784-84EBD4E1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478B4-099E-4B25-BF86-895DA0C2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A9DCA-6683-4072-9A25-E61A0AAC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34C3D-4F90-4A44-A733-42542D75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1CCCF-EB80-4BC8-B5FC-8F017C79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49B0D-0401-40E8-8383-8F7B427D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3E78-E5CF-42D9-8EE1-60E4C248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88C1-8B68-4721-81CA-7C99A0D5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F5AF-7A5D-4E6D-8944-41413F1C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5F948-9B2C-412D-8BAB-7D2213C4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179F6-0F10-4AA6-9332-02CD8F7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E4A1C-15DC-48CB-99F3-A5368C8E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C824-48A7-4114-850C-B5CC505B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D07B-2F7F-4061-AEE2-50F30BF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9CB-67B4-4A3A-8A53-D0870035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0434-AC90-4310-B584-32B0BC87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BD3F-B816-4D8E-9F3F-A657EFE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E7C4-A159-4060-ACDF-B846CE82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9AE6-2B30-4994-B10F-6C53470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9DA9-5E0F-4088-89D2-F94EE415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7E541-0292-4AB7-8D83-2AD497F73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2740F-D72B-49C8-B032-4856B65D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F5E1-7519-4843-88ED-0E71BA92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5183-9A0C-411C-9FE1-E183293E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490E-3B7A-437D-9B6E-5E39CDA6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233A7-F50F-4150-81C7-B50B9E12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A28F-3A8D-490D-833F-335D4D97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6344-121C-4A3D-8960-0554FFD0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8BA3-2B48-4060-8F80-4D36D275AB4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1159-2608-4700-BE8A-6DB6A611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E7A6-8D6F-4797-ABA5-32301B70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6C21-C5A6-46E1-A64E-889E4DDF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806A8-A7C4-4E55-AD56-292DC81703B5}"/>
              </a:ext>
            </a:extLst>
          </p:cNvPr>
          <p:cNvSpPr/>
          <p:nvPr/>
        </p:nvSpPr>
        <p:spPr>
          <a:xfrm>
            <a:off x="1271751" y="315310"/>
            <a:ext cx="2333297" cy="120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4FB3A-6AAB-4962-A158-7EF9A1622C4C}"/>
              </a:ext>
            </a:extLst>
          </p:cNvPr>
          <p:cNvSpPr txBox="1"/>
          <p:nvPr/>
        </p:nvSpPr>
        <p:spPr>
          <a:xfrm>
            <a:off x="65685" y="271384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F2D57-D9A5-47D8-B133-723261AEED68}"/>
              </a:ext>
            </a:extLst>
          </p:cNvPr>
          <p:cNvSpPr txBox="1"/>
          <p:nvPr/>
        </p:nvSpPr>
        <p:spPr>
          <a:xfrm>
            <a:off x="63058" y="16830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1F4C2-F6C9-456D-8AA9-D831649D651A}"/>
              </a:ext>
            </a:extLst>
          </p:cNvPr>
          <p:cNvSpPr txBox="1"/>
          <p:nvPr/>
        </p:nvSpPr>
        <p:spPr>
          <a:xfrm>
            <a:off x="11225049" y="4075762"/>
            <a:ext cx="62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36FC4-1C40-4DA2-B586-EA0AA978B4D2}"/>
              </a:ext>
            </a:extLst>
          </p:cNvPr>
          <p:cNvSpPr/>
          <p:nvPr/>
        </p:nvSpPr>
        <p:spPr>
          <a:xfrm>
            <a:off x="1271751" y="1741003"/>
            <a:ext cx="3095297" cy="1702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84635D-A991-434B-B1D2-848D562B1B15}"/>
              </a:ext>
            </a:extLst>
          </p:cNvPr>
          <p:cNvSpPr/>
          <p:nvPr/>
        </p:nvSpPr>
        <p:spPr>
          <a:xfrm>
            <a:off x="4745419" y="1741003"/>
            <a:ext cx="3095297" cy="1702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642D-DFF8-48CD-8EED-6C71518BD476}"/>
              </a:ext>
            </a:extLst>
          </p:cNvPr>
          <p:cNvSpPr/>
          <p:nvPr/>
        </p:nvSpPr>
        <p:spPr>
          <a:xfrm>
            <a:off x="8815554" y="4137105"/>
            <a:ext cx="2385848" cy="1233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70024-EC0F-49B7-B0BA-B4732A725EF7}"/>
              </a:ext>
            </a:extLst>
          </p:cNvPr>
          <p:cNvSpPr txBox="1"/>
          <p:nvPr/>
        </p:nvSpPr>
        <p:spPr>
          <a:xfrm>
            <a:off x="1424152" y="515007"/>
            <a:ext cx="1439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0F8AC-AA7B-4F44-B134-668CB8F2B88B}"/>
              </a:ext>
            </a:extLst>
          </p:cNvPr>
          <p:cNvSpPr txBox="1"/>
          <p:nvPr/>
        </p:nvSpPr>
        <p:spPr>
          <a:xfrm>
            <a:off x="9009996" y="4352567"/>
            <a:ext cx="9459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SCR</a:t>
            </a:r>
          </a:p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9C942B-E872-4BDC-B38E-2F9112D3067E}"/>
              </a:ext>
            </a:extLst>
          </p:cNvPr>
          <p:cNvCxnSpPr>
            <a:cxnSpLocks/>
          </p:cNvCxnSpPr>
          <p:nvPr/>
        </p:nvCxnSpPr>
        <p:spPr>
          <a:xfrm>
            <a:off x="2233448" y="1752984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52D1D-D55E-4DA5-B38F-14902DBDDE40}"/>
              </a:ext>
            </a:extLst>
          </p:cNvPr>
          <p:cNvCxnSpPr>
            <a:cxnSpLocks/>
          </p:cNvCxnSpPr>
          <p:nvPr/>
        </p:nvCxnSpPr>
        <p:spPr>
          <a:xfrm>
            <a:off x="3347545" y="1741003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B0AB6-B95E-400B-A955-671C5E341071}"/>
              </a:ext>
            </a:extLst>
          </p:cNvPr>
          <p:cNvCxnSpPr>
            <a:cxnSpLocks/>
          </p:cNvCxnSpPr>
          <p:nvPr/>
        </p:nvCxnSpPr>
        <p:spPr>
          <a:xfrm>
            <a:off x="5717627" y="1752984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5E7237-202C-43D6-8C42-7CF8200540FD}"/>
              </a:ext>
            </a:extLst>
          </p:cNvPr>
          <p:cNvCxnSpPr>
            <a:cxnSpLocks/>
          </p:cNvCxnSpPr>
          <p:nvPr/>
        </p:nvCxnSpPr>
        <p:spPr>
          <a:xfrm>
            <a:off x="6879020" y="1741003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AA84EE-7185-4E25-9529-9C4279AF0FD0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271751" y="2592341"/>
            <a:ext cx="3095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90BCAB-640C-4EFF-9863-F42EF5DB7789}"/>
              </a:ext>
            </a:extLst>
          </p:cNvPr>
          <p:cNvCxnSpPr>
            <a:cxnSpLocks/>
          </p:cNvCxnSpPr>
          <p:nvPr/>
        </p:nvCxnSpPr>
        <p:spPr>
          <a:xfrm>
            <a:off x="4745419" y="2604322"/>
            <a:ext cx="3095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E5AC0B3-20EC-40E2-BDC7-3800D1A5C910}"/>
              </a:ext>
            </a:extLst>
          </p:cNvPr>
          <p:cNvSpPr/>
          <p:nvPr/>
        </p:nvSpPr>
        <p:spPr>
          <a:xfrm>
            <a:off x="1474074" y="1877657"/>
            <a:ext cx="493986" cy="535990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900226C-506B-4D76-A39F-2CAACFF34364}"/>
              </a:ext>
            </a:extLst>
          </p:cNvPr>
          <p:cNvSpPr/>
          <p:nvPr/>
        </p:nvSpPr>
        <p:spPr>
          <a:xfrm>
            <a:off x="2543504" y="2744760"/>
            <a:ext cx="493986" cy="53599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A8D4232-FEE0-486C-9F1F-B3F9352EB215}"/>
              </a:ext>
            </a:extLst>
          </p:cNvPr>
          <p:cNvSpPr/>
          <p:nvPr/>
        </p:nvSpPr>
        <p:spPr>
          <a:xfrm>
            <a:off x="4958252" y="1904668"/>
            <a:ext cx="493986" cy="53599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4BCBFA0-13A2-40AB-8A80-89BED3996316}"/>
              </a:ext>
            </a:extLst>
          </p:cNvPr>
          <p:cNvSpPr/>
          <p:nvPr/>
        </p:nvSpPr>
        <p:spPr>
          <a:xfrm>
            <a:off x="6057904" y="2744760"/>
            <a:ext cx="493986" cy="53599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EE2357-24A7-43CE-89D3-443B39A1E68D}"/>
              </a:ext>
            </a:extLst>
          </p:cNvPr>
          <p:cNvSpPr/>
          <p:nvPr/>
        </p:nvSpPr>
        <p:spPr>
          <a:xfrm>
            <a:off x="8106105" y="1741003"/>
            <a:ext cx="3095297" cy="1702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64B612-B50C-46A0-9262-84B375EC65C6}"/>
              </a:ext>
            </a:extLst>
          </p:cNvPr>
          <p:cNvCxnSpPr>
            <a:cxnSpLocks/>
          </p:cNvCxnSpPr>
          <p:nvPr/>
        </p:nvCxnSpPr>
        <p:spPr>
          <a:xfrm>
            <a:off x="9067802" y="1752984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187D0E-0BEC-468B-8C15-C81092D3CE1C}"/>
              </a:ext>
            </a:extLst>
          </p:cNvPr>
          <p:cNvCxnSpPr>
            <a:cxnSpLocks/>
          </p:cNvCxnSpPr>
          <p:nvPr/>
        </p:nvCxnSpPr>
        <p:spPr>
          <a:xfrm>
            <a:off x="10181899" y="1741003"/>
            <a:ext cx="0" cy="170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042217-7EC5-4E33-8B58-12BEE36E013B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8106105" y="2592341"/>
            <a:ext cx="3095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B8E4A9B-276E-48DE-8375-C6D0CC1B1325}"/>
              </a:ext>
            </a:extLst>
          </p:cNvPr>
          <p:cNvSpPr/>
          <p:nvPr/>
        </p:nvSpPr>
        <p:spPr>
          <a:xfrm>
            <a:off x="9327930" y="1893422"/>
            <a:ext cx="493986" cy="53599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ABC7E2-D5A5-44A7-AACF-F38A921A3CE2}"/>
              </a:ext>
            </a:extLst>
          </p:cNvPr>
          <p:cNvSpPr/>
          <p:nvPr/>
        </p:nvSpPr>
        <p:spPr>
          <a:xfrm>
            <a:off x="3605048" y="1893422"/>
            <a:ext cx="551792" cy="546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7BB681-1E85-4ADC-9F7B-91245190413D}"/>
              </a:ext>
            </a:extLst>
          </p:cNvPr>
          <p:cNvSpPr/>
          <p:nvPr/>
        </p:nvSpPr>
        <p:spPr>
          <a:xfrm>
            <a:off x="1471448" y="2734267"/>
            <a:ext cx="551792" cy="546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0B2A32-9028-475B-BDA9-EF077CB83508}"/>
              </a:ext>
            </a:extLst>
          </p:cNvPr>
          <p:cNvSpPr/>
          <p:nvPr/>
        </p:nvSpPr>
        <p:spPr>
          <a:xfrm>
            <a:off x="4943808" y="2757494"/>
            <a:ext cx="551792" cy="54648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BD36E-3593-4760-931F-B6B1EDFF88B6}"/>
              </a:ext>
            </a:extLst>
          </p:cNvPr>
          <p:cNvSpPr/>
          <p:nvPr/>
        </p:nvSpPr>
        <p:spPr>
          <a:xfrm>
            <a:off x="7068207" y="1918165"/>
            <a:ext cx="551792" cy="546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2082F2-4F19-4392-8F3D-FDB8275488CC}"/>
              </a:ext>
            </a:extLst>
          </p:cNvPr>
          <p:cNvSpPr/>
          <p:nvPr/>
        </p:nvSpPr>
        <p:spPr>
          <a:xfrm>
            <a:off x="2472556" y="1873061"/>
            <a:ext cx="606972" cy="596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8A14E5-3C6F-44F4-A030-BC007309B1C3}"/>
              </a:ext>
            </a:extLst>
          </p:cNvPr>
          <p:cNvSpPr/>
          <p:nvPr/>
        </p:nvSpPr>
        <p:spPr>
          <a:xfrm>
            <a:off x="5951480" y="1867734"/>
            <a:ext cx="606972" cy="596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EE0694-2E9D-4604-92FC-4D05F823C0A4}"/>
              </a:ext>
            </a:extLst>
          </p:cNvPr>
          <p:cNvSpPr/>
          <p:nvPr/>
        </p:nvSpPr>
        <p:spPr>
          <a:xfrm>
            <a:off x="3545932" y="2914657"/>
            <a:ext cx="606972" cy="20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7CC84-FA26-4F23-9C3B-A1EDB607813D}"/>
              </a:ext>
            </a:extLst>
          </p:cNvPr>
          <p:cNvSpPr/>
          <p:nvPr/>
        </p:nvSpPr>
        <p:spPr>
          <a:xfrm>
            <a:off x="7040617" y="2904155"/>
            <a:ext cx="606972" cy="20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1E76A2-3F6B-43B4-92FA-A43E3BBF4D5A}"/>
              </a:ext>
            </a:extLst>
          </p:cNvPr>
          <p:cNvSpPr/>
          <p:nvPr/>
        </p:nvSpPr>
        <p:spPr>
          <a:xfrm>
            <a:off x="8278210" y="2086090"/>
            <a:ext cx="606972" cy="206706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9D2B65-0CBC-45FF-A04B-B9FF0484CE45}"/>
              </a:ext>
            </a:extLst>
          </p:cNvPr>
          <p:cNvSpPr/>
          <p:nvPr/>
        </p:nvSpPr>
        <p:spPr>
          <a:xfrm>
            <a:off x="8278210" y="2709087"/>
            <a:ext cx="606972" cy="596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6BAED7-33B1-465B-8177-C11BC5D15FAB}"/>
              </a:ext>
            </a:extLst>
          </p:cNvPr>
          <p:cNvSpPr/>
          <p:nvPr/>
        </p:nvSpPr>
        <p:spPr>
          <a:xfrm>
            <a:off x="9309538" y="2710557"/>
            <a:ext cx="606972" cy="596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7709CB-DC8B-4CE0-B135-ADEBE38704B0}"/>
              </a:ext>
            </a:extLst>
          </p:cNvPr>
          <p:cNvSpPr/>
          <p:nvPr/>
        </p:nvSpPr>
        <p:spPr>
          <a:xfrm>
            <a:off x="10399985" y="2734266"/>
            <a:ext cx="551792" cy="546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0ADCC-2083-4B5A-A1DC-E72678F730BA}"/>
              </a:ext>
            </a:extLst>
          </p:cNvPr>
          <p:cNvSpPr/>
          <p:nvPr/>
        </p:nvSpPr>
        <p:spPr>
          <a:xfrm>
            <a:off x="10388165" y="2068129"/>
            <a:ext cx="606972" cy="20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59B0F2-5980-4D88-992E-CB1CE6CD6496}"/>
              </a:ext>
            </a:extLst>
          </p:cNvPr>
          <p:cNvCxnSpPr>
            <a:cxnSpLocks/>
          </p:cNvCxnSpPr>
          <p:nvPr/>
        </p:nvCxnSpPr>
        <p:spPr>
          <a:xfrm flipV="1">
            <a:off x="7972096" y="1478371"/>
            <a:ext cx="0" cy="21283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3FAF40-9830-4F37-8A9E-17725D84E5A4}"/>
              </a:ext>
            </a:extLst>
          </p:cNvPr>
          <p:cNvSpPr txBox="1"/>
          <p:nvPr/>
        </p:nvSpPr>
        <p:spPr>
          <a:xfrm>
            <a:off x="7647589" y="1128633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7DAB56-9C52-4A0C-B2BB-647972563D5A}"/>
              </a:ext>
            </a:extLst>
          </p:cNvPr>
          <p:cNvCxnSpPr>
            <a:cxnSpLocks/>
          </p:cNvCxnSpPr>
          <p:nvPr/>
        </p:nvCxnSpPr>
        <p:spPr>
          <a:xfrm flipV="1">
            <a:off x="1114094" y="1500127"/>
            <a:ext cx="0" cy="21283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A9C7A8-8D8D-4283-8425-628D3D6B8705}"/>
              </a:ext>
            </a:extLst>
          </p:cNvPr>
          <p:cNvSpPr txBox="1"/>
          <p:nvPr/>
        </p:nvSpPr>
        <p:spPr>
          <a:xfrm>
            <a:off x="869730" y="1157043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D1ABEB-DB53-4CF9-9EE7-CF8F3EB482F3}"/>
              </a:ext>
            </a:extLst>
          </p:cNvPr>
          <p:cNvCxnSpPr>
            <a:cxnSpLocks/>
          </p:cNvCxnSpPr>
          <p:nvPr/>
        </p:nvCxnSpPr>
        <p:spPr>
          <a:xfrm>
            <a:off x="1721067" y="2464576"/>
            <a:ext cx="0" cy="18160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03EF71-016B-425C-B101-2063B288B266}"/>
              </a:ext>
            </a:extLst>
          </p:cNvPr>
          <p:cNvSpPr txBox="1"/>
          <p:nvPr/>
        </p:nvSpPr>
        <p:spPr>
          <a:xfrm>
            <a:off x="1236280" y="3531769"/>
            <a:ext cx="24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Cursor starts at Triangle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9D5EEC-D821-4E9A-B21B-AE7A28F6A22C}"/>
              </a:ext>
            </a:extLst>
          </p:cNvPr>
          <p:cNvSpPr txBox="1"/>
          <p:nvPr/>
        </p:nvSpPr>
        <p:spPr>
          <a:xfrm>
            <a:off x="4715204" y="3519322"/>
            <a:ext cx="24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Cursor moves to Circle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82-6669-4446-81B6-730EA76D45B1}"/>
              </a:ext>
            </a:extLst>
          </p:cNvPr>
          <p:cNvSpPr txBox="1"/>
          <p:nvPr/>
        </p:nvSpPr>
        <p:spPr>
          <a:xfrm>
            <a:off x="5018690" y="3779631"/>
            <a:ext cx="247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Red button is pushed to select Circle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E930EE-5CFE-41F2-ADE4-7B6DED3741E3}"/>
              </a:ext>
            </a:extLst>
          </p:cNvPr>
          <p:cNvSpPr txBox="1"/>
          <p:nvPr/>
        </p:nvSpPr>
        <p:spPr>
          <a:xfrm>
            <a:off x="7022218" y="928328"/>
            <a:ext cx="353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After 10 sec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 screen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randomized with shapes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BA834-C499-4399-8FE1-2CD2AE25063A}"/>
              </a:ext>
            </a:extLst>
          </p:cNvPr>
          <p:cNvSpPr txBox="1"/>
          <p:nvPr/>
        </p:nvSpPr>
        <p:spPr>
          <a:xfrm>
            <a:off x="1815661" y="5778434"/>
            <a:ext cx="247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Push if selected shape is a Circle: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CORRECT: +1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WRONG: -1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89FCB0-A994-48D7-867D-228096FFF4A8}"/>
              </a:ext>
            </a:extLst>
          </p:cNvPr>
          <p:cNvSpPr/>
          <p:nvPr/>
        </p:nvSpPr>
        <p:spPr>
          <a:xfrm>
            <a:off x="2182209" y="4634795"/>
            <a:ext cx="551792" cy="54648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802FFF-0DA6-41EE-8E6C-F2684324F853}"/>
              </a:ext>
            </a:extLst>
          </p:cNvPr>
          <p:cNvSpPr/>
          <p:nvPr/>
        </p:nvSpPr>
        <p:spPr>
          <a:xfrm>
            <a:off x="3071649" y="4624368"/>
            <a:ext cx="551792" cy="5464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69F801-C1DC-45C4-A4C4-54E278011808}"/>
              </a:ext>
            </a:extLst>
          </p:cNvPr>
          <p:cNvSpPr/>
          <p:nvPr/>
        </p:nvSpPr>
        <p:spPr>
          <a:xfrm>
            <a:off x="1292769" y="4634795"/>
            <a:ext cx="551792" cy="5464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5BF47A-0CA6-4445-846B-6DE658308025}"/>
              </a:ext>
            </a:extLst>
          </p:cNvPr>
          <p:cNvCxnSpPr>
            <a:cxnSpLocks/>
          </p:cNvCxnSpPr>
          <p:nvPr/>
        </p:nvCxnSpPr>
        <p:spPr>
          <a:xfrm flipH="1" flipV="1">
            <a:off x="2438399" y="5259640"/>
            <a:ext cx="19706" cy="5000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D602B4-3C66-42F6-9434-32FCFB2556B2}"/>
              </a:ext>
            </a:extLst>
          </p:cNvPr>
          <p:cNvCxnSpPr>
            <a:cxnSpLocks/>
          </p:cNvCxnSpPr>
          <p:nvPr/>
        </p:nvCxnSpPr>
        <p:spPr>
          <a:xfrm flipV="1">
            <a:off x="1016874" y="5158324"/>
            <a:ext cx="295601" cy="4755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9F833C-F2C2-4543-AF5A-DAF8CAE57A14}"/>
              </a:ext>
            </a:extLst>
          </p:cNvPr>
          <p:cNvSpPr txBox="1"/>
          <p:nvPr/>
        </p:nvSpPr>
        <p:spPr>
          <a:xfrm>
            <a:off x="106419" y="5743224"/>
            <a:ext cx="161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Joystick is used to navigate to different shapes on screen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5814104-2505-440C-846A-ED5DCB69B6FC}"/>
              </a:ext>
            </a:extLst>
          </p:cNvPr>
          <p:cNvCxnSpPr>
            <a:cxnSpLocks/>
          </p:cNvCxnSpPr>
          <p:nvPr/>
        </p:nvCxnSpPr>
        <p:spPr>
          <a:xfrm flipH="1" flipV="1">
            <a:off x="3656931" y="5051966"/>
            <a:ext cx="495973" cy="4153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6F2220-64CB-4B0F-9984-BB4C958EA21A}"/>
              </a:ext>
            </a:extLst>
          </p:cNvPr>
          <p:cNvSpPr txBox="1"/>
          <p:nvPr/>
        </p:nvSpPr>
        <p:spPr>
          <a:xfrm>
            <a:off x="4211367" y="5595582"/>
            <a:ext cx="161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Push to skip to next screen with new shapes without time delay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D1194E-6605-4773-BAD8-7022AE4B5F11}"/>
              </a:ext>
            </a:extLst>
          </p:cNvPr>
          <p:cNvSpPr txBox="1"/>
          <p:nvPr/>
        </p:nvSpPr>
        <p:spPr>
          <a:xfrm>
            <a:off x="2539563" y="5170851"/>
            <a:ext cx="99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Buttons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65613-041B-4BEF-B87D-35B26FF14674}"/>
              </a:ext>
            </a:extLst>
          </p:cNvPr>
          <p:cNvCxnSpPr>
            <a:cxnSpLocks/>
          </p:cNvCxnSpPr>
          <p:nvPr/>
        </p:nvCxnSpPr>
        <p:spPr>
          <a:xfrm>
            <a:off x="8476593" y="4839803"/>
            <a:ext cx="4821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EF7A691-BAF6-42F8-83BC-666DB0C04DF2}"/>
              </a:ext>
            </a:extLst>
          </p:cNvPr>
          <p:cNvSpPr txBox="1"/>
          <p:nvPr/>
        </p:nvSpPr>
        <p:spPr>
          <a:xfrm>
            <a:off x="7520178" y="4699507"/>
            <a:ext cx="97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Total Score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E46261-8988-459C-A1DA-6E3E2FF2A492}"/>
              </a:ext>
            </a:extLst>
          </p:cNvPr>
          <p:cNvSpPr txBox="1"/>
          <p:nvPr/>
        </p:nvSpPr>
        <p:spPr>
          <a:xfrm>
            <a:off x="1552896" y="3798763"/>
            <a:ext cx="2637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Shape is shaded when cursor is over it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053FD4-93B8-423C-81F5-D4FB09DB749A}"/>
              </a:ext>
            </a:extLst>
          </p:cNvPr>
          <p:cNvSpPr txBox="1"/>
          <p:nvPr/>
        </p:nvSpPr>
        <p:spPr>
          <a:xfrm>
            <a:off x="11225049" y="2988361"/>
            <a:ext cx="37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D069E8-B6A9-4DED-AC99-DB584B2C951A}"/>
              </a:ext>
            </a:extLst>
          </p:cNvPr>
          <p:cNvSpPr txBox="1"/>
          <p:nvPr/>
        </p:nvSpPr>
        <p:spPr>
          <a:xfrm>
            <a:off x="9753601" y="5430849"/>
            <a:ext cx="151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Game ends after 30 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A6B756-5A1D-48B1-9E7E-4AE7D997B382}"/>
              </a:ext>
            </a:extLst>
          </p:cNvPr>
          <p:cNvSpPr txBox="1"/>
          <p:nvPr/>
        </p:nvSpPr>
        <p:spPr>
          <a:xfrm>
            <a:off x="4152904" y="172047"/>
            <a:ext cx="58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Flashing Shapes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CE401A-50F9-4B34-BE8A-BD7827F1E77B}"/>
              </a:ext>
            </a:extLst>
          </p:cNvPr>
          <p:cNvSpPr txBox="1"/>
          <p:nvPr/>
        </p:nvSpPr>
        <p:spPr>
          <a:xfrm>
            <a:off x="61741" y="4672899"/>
            <a:ext cx="99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A45882-E69A-4A57-9CF9-6E7285DFEAEC}"/>
              </a:ext>
            </a:extLst>
          </p:cNvPr>
          <p:cNvSpPr txBox="1"/>
          <p:nvPr/>
        </p:nvSpPr>
        <p:spPr>
          <a:xfrm>
            <a:off x="10181899" y="6297884"/>
            <a:ext cx="19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Joel, Chidozie, and Karen</a:t>
            </a:r>
          </a:p>
        </p:txBody>
      </p:sp>
    </p:spTree>
    <p:extLst>
      <p:ext uri="{BB962C8B-B14F-4D97-AF65-F5344CB8AC3E}">
        <p14:creationId xmlns:p14="http://schemas.microsoft.com/office/powerpoint/2010/main" val="95384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M</dc:creator>
  <cp:lastModifiedBy>Karen M</cp:lastModifiedBy>
  <cp:revision>19</cp:revision>
  <dcterms:created xsi:type="dcterms:W3CDTF">2018-01-20T16:06:35Z</dcterms:created>
  <dcterms:modified xsi:type="dcterms:W3CDTF">2018-01-20T19:05:20Z</dcterms:modified>
</cp:coreProperties>
</file>