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5930-293F-C478-0F59-D80FB653F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80AB0-8682-4CAA-3415-6A4DBA486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88F4-5C5B-86FE-E8DD-7C8C6866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34AB-D596-55A2-1C4F-099C8D17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EF77-207F-311B-EF3A-E691EEF6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F3F-CB6F-1CD9-947F-7A7B50BD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97EAD-949C-EC38-F73E-7FD09C6C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3B49-9A25-8EC0-E045-93DCE73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B5B9-EF2B-DD37-1143-5243CBC2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39C0-506F-76CA-0AF0-1B6D33DE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8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FA8ED-A59B-678A-4F67-67E19015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BA3B3-647B-3D8B-8609-84C700A2F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1341-F9CE-80A0-A1D3-2CCAFDA7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46E71-9F35-830B-F82C-34B9316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FAAE-6F73-61C5-2C2C-255A2BA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1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2891-D56E-1B1B-52C4-28B325A1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39D9-A8DF-591A-ABFB-BB0B2A46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0040F-F04D-5616-072D-84ADD235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E7F0-E318-0248-91C5-2ECDA725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AF52-5641-88ED-BC25-AA87F66F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8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D0C-F731-26FC-56DE-B8035E09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D02B6-F514-AB4D-9C00-FFCAB7CA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ADF0-97F2-3C37-9DF8-2F81B034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8FCC-AC68-A045-7052-40F17F92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1DC-D79C-9F34-DA90-359F8148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7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730D-6473-5EDC-BFE9-F79D77E3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8FA3-5B31-729B-FBA4-7EAE5E75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7A9D9-AA3D-F162-085E-D62BDAFC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A7FB2-BA38-7FDB-D3DE-03DFCFC1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BAD9D-F44C-4D36-2493-90F6D630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4061D-A189-472B-D507-4600A329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7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7A3C-E164-F655-BE00-36DF58F7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9356-F8A2-A72A-11EF-00A12FF6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156F2-DF5D-0E36-623B-0F16A47A5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134A0-2764-3FDC-AAA8-0E1FDCF0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1FE3D-CCC0-8677-91AF-6211421B0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5FA07-C0AF-EF77-A903-46877E83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83595-FA41-D15B-C79A-7E51952E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FBF08-E442-38CD-56F8-0EF7A53D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2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F3F6-3354-17F5-2B80-4A8D4214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E659B-C0FA-0039-5E49-43C6D42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2CC3-B0DA-6C60-E4CA-26798A09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B9BB6-33DE-4C1B-F2A1-73B553FD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A7F59-754C-81A7-18A6-6DADDFC7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B74E3-F64F-1F74-B121-FA5A2D2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D41F4-8C98-58DA-1B30-6848B6A5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4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455F-2D2C-2258-D973-81F43400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A4FF-312F-A655-E389-24532CA5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B6639-8689-1BF2-C9DA-7C8E2545C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53E4-ACDB-AC40-F36C-A44B6A24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B58F-C40C-92FE-7A16-D3CDF92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4E84-62C1-8898-712D-2FFE7F9D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ED48-C768-4C92-CFD9-46B6F7F6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0BAB8-B529-F739-1D4A-99829FAD0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B19DB-EEE8-72BE-5689-C6CC0E1D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C87D-6C4B-99F4-60A3-F794B9D9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D3798-52E8-1EBF-C4F7-DF99C9A9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13D85-9822-256E-4B0B-D2080E3E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1E2A6-D41B-4E90-7B6B-7F58DC6E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CC69D-4CAC-8944-B28B-DF630386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FA49-1D24-7B40-4AB9-F2D66ED8B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4BB1-501B-4BD4-BA11-B56D07D79D6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07D8-B64E-8712-9BFA-BE38FE931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73F2-C28F-C14E-5BA4-8475696B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3D55-1E1F-42B3-9539-F98231BC2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077D0B-9242-14C6-D01B-F3D25075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0" y="113238"/>
            <a:ext cx="2432705" cy="1173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DEC7F-16CA-A0EA-D35F-C7E77AC08E8B}"/>
              </a:ext>
            </a:extLst>
          </p:cNvPr>
          <p:cNvSpPr txBox="1"/>
          <p:nvPr/>
        </p:nvSpPr>
        <p:spPr>
          <a:xfrm>
            <a:off x="2081028" y="698743"/>
            <a:ext cx="6583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</a:t>
            </a:r>
          </a:p>
          <a:p>
            <a:pPr algn="ctr"/>
            <a:r>
              <a:rPr lang="en-I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in Network Traffic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F4AB5-9689-D1E0-D8CD-F2E51C6DC5BE}"/>
              </a:ext>
            </a:extLst>
          </p:cNvPr>
          <p:cNvSpPr txBox="1"/>
          <p:nvPr/>
        </p:nvSpPr>
        <p:spPr>
          <a:xfrm>
            <a:off x="745435" y="3866322"/>
            <a:ext cx="4294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By:-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1800" dirty="0"/>
              <a:t>Ch. Rupesh Reddy</a:t>
            </a:r>
            <a:r>
              <a:rPr lang="en-IN" dirty="0"/>
              <a:t>       (</a:t>
            </a:r>
            <a:r>
              <a:rPr lang="en-IN" sz="1800" dirty="0"/>
              <a:t>22WU0101024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r>
              <a:rPr lang="en-IN" sz="1800" dirty="0"/>
              <a:t>Sivaraj Pinnaparaju</a:t>
            </a:r>
            <a:r>
              <a:rPr lang="en-IN" dirty="0"/>
              <a:t>       (</a:t>
            </a:r>
            <a:r>
              <a:rPr lang="en-IN" sz="1800" dirty="0"/>
              <a:t>22WU0101070</a:t>
            </a:r>
            <a:r>
              <a:rPr lang="en-IN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E751C-3BDE-45E6-B7C9-1E4D90BCBF3E}"/>
              </a:ext>
            </a:extLst>
          </p:cNvPr>
          <p:cNvSpPr txBox="1"/>
          <p:nvPr/>
        </p:nvSpPr>
        <p:spPr>
          <a:xfrm>
            <a:off x="7889604" y="4155412"/>
            <a:ext cx="4302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Supervised by:- </a:t>
            </a:r>
          </a:p>
          <a:p>
            <a:endParaRPr lang="en-IN" dirty="0"/>
          </a:p>
          <a:p>
            <a:r>
              <a:rPr lang="en-IN" sz="1800" dirty="0">
                <a:solidFill>
                  <a:schemeClr val="tx1"/>
                </a:solidFill>
              </a:rPr>
              <a:t>Prof. Vaishali Thakur</a:t>
            </a:r>
            <a:r>
              <a:rPr lang="en-IN" dirty="0"/>
              <a:t>,</a:t>
            </a:r>
          </a:p>
          <a:p>
            <a:r>
              <a:rPr lang="en-IN" dirty="0"/>
              <a:t>Assistant Professor,</a:t>
            </a:r>
          </a:p>
          <a:p>
            <a:r>
              <a:rPr lang="en-IN" dirty="0"/>
              <a:t>Assistant Programme Director of AI And ML </a:t>
            </a:r>
          </a:p>
        </p:txBody>
      </p:sp>
    </p:spTree>
    <p:extLst>
      <p:ext uri="{BB962C8B-B14F-4D97-AF65-F5344CB8AC3E}">
        <p14:creationId xmlns:p14="http://schemas.microsoft.com/office/powerpoint/2010/main" val="298248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C949-ACFF-BF5D-101D-940521C5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126586"/>
            <a:ext cx="10515600" cy="120525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/>
              <a:t>……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5A6-7CD5-A152-E1F5-BC585C18CDB2}"/>
              </a:ext>
            </a:extLst>
          </p:cNvPr>
          <p:cNvSpPr txBox="1"/>
          <p:nvPr/>
        </p:nvSpPr>
        <p:spPr>
          <a:xfrm>
            <a:off x="331304" y="1179871"/>
            <a:ext cx="88126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increasing sophistication of cyber threats, such as zero-day attacks and the expansion of internet usage, has necessitated advanced solutions in network security.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Traditional signature-based systems fail to detect novel attacks effectively. This project focuses on leveraging Generative Adversarial Networks (GANs) and autoencoders to proactively detect anomalies in network traffic.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By dynamically identifying deviations from historical patterns, the system provides robust, intelligent network protection.</a:t>
            </a:r>
          </a:p>
        </p:txBody>
      </p:sp>
    </p:spTree>
    <p:extLst>
      <p:ext uri="{BB962C8B-B14F-4D97-AF65-F5344CB8AC3E}">
        <p14:creationId xmlns:p14="http://schemas.microsoft.com/office/powerpoint/2010/main" val="244169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C383-2769-BB6D-22BE-AB079548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>
            <a:normAutofit/>
          </a:bodyPr>
          <a:lstStyle/>
          <a:p>
            <a:r>
              <a:rPr lang="en-IN" sz="3600" dirty="0"/>
              <a:t>Motivation behind the work….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0468-C532-8493-C59D-419D4F3E5EEC}"/>
              </a:ext>
            </a:extLst>
          </p:cNvPr>
          <p:cNvSpPr txBox="1"/>
          <p:nvPr/>
        </p:nvSpPr>
        <p:spPr>
          <a:xfrm>
            <a:off x="838200" y="1504335"/>
            <a:ext cx="8305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Modern cybersecurity threats, such as Distributed Denial of Service (DDoS) attacks and unauthorized access, evolve rapidly.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Existing systems often lag behind in detecting such threats due to their reactive nature.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aims to enhance detection capabilities through GANs for synthetic attack scenarios and autoencoders to reconstruct normal traffic patterns, improving adaptability and reducing reliance on labeled data.</a:t>
            </a:r>
          </a:p>
        </p:txBody>
      </p:sp>
    </p:spTree>
    <p:extLst>
      <p:ext uri="{BB962C8B-B14F-4D97-AF65-F5344CB8AC3E}">
        <p14:creationId xmlns:p14="http://schemas.microsoft.com/office/powerpoint/2010/main" val="231231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2470-7FCE-42D4-0C69-4ACE22F4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FBE13-F960-68EB-FB7B-8D8726191C69}"/>
              </a:ext>
            </a:extLst>
          </p:cNvPr>
          <p:cNvSpPr txBox="1"/>
          <p:nvPr/>
        </p:nvSpPr>
        <p:spPr>
          <a:xfrm>
            <a:off x="838200" y="1573161"/>
            <a:ext cx="8305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Generative Adversarial Networks (GANs): Effective for simulating attack scenarios to improve anomaly detection model robustness.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Autoencoders: Known for reconstructing high-dimensional data; deviations in reconstruction indicate anomalies.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Key studies: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 Goodfellow et al. introduced GANs for robust synthetic data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 Moustafa and </a:t>
            </a:r>
            <a:r>
              <a:rPr lang="en-IN" sz="2000" dirty="0" err="1"/>
              <a:t>Slay's</a:t>
            </a:r>
            <a:r>
              <a:rPr lang="en-IN" sz="2000" dirty="0"/>
              <a:t> UNSW-NB15 dataset provides a benchmark for evaluating models.</a:t>
            </a:r>
          </a:p>
        </p:txBody>
      </p:sp>
    </p:spTree>
    <p:extLst>
      <p:ext uri="{BB962C8B-B14F-4D97-AF65-F5344CB8AC3E}">
        <p14:creationId xmlns:p14="http://schemas.microsoft.com/office/powerpoint/2010/main" val="86473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50EFA-C1A9-E079-2DFD-F977EE1C44D9}"/>
              </a:ext>
            </a:extLst>
          </p:cNvPr>
          <p:cNvSpPr txBox="1"/>
          <p:nvPr/>
        </p:nvSpPr>
        <p:spPr>
          <a:xfrm>
            <a:off x="79513" y="228600"/>
            <a:ext cx="7152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Objectives and Methodology:-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23DA9-B0C5-DAB2-8288-2A015442E8BE}"/>
              </a:ext>
            </a:extLst>
          </p:cNvPr>
          <p:cNvSpPr txBox="1"/>
          <p:nvPr/>
        </p:nvSpPr>
        <p:spPr>
          <a:xfrm>
            <a:off x="79512" y="1140542"/>
            <a:ext cx="112669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Objectives:</a:t>
            </a:r>
          </a:p>
          <a:p>
            <a:r>
              <a:rPr lang="en-IN" sz="2000" dirty="0"/>
              <a:t>- Develop a robust anomaly detection model using autoencoders and GANs.</a:t>
            </a:r>
          </a:p>
          <a:p>
            <a:r>
              <a:rPr lang="en-IN" sz="2000" dirty="0"/>
              <a:t>- Detect zero-day attacks through unsupervised learning.</a:t>
            </a:r>
          </a:p>
          <a:p>
            <a:r>
              <a:rPr lang="en-IN" sz="2000" dirty="0"/>
              <a:t>- Adapt to evolving attack patterns with continuous learning.</a:t>
            </a:r>
          </a:p>
          <a:p>
            <a:endParaRPr lang="en-IN" sz="2000" dirty="0"/>
          </a:p>
          <a:p>
            <a:r>
              <a:rPr lang="en-IN" sz="2000" dirty="0"/>
              <a:t>Methodology:</a:t>
            </a:r>
          </a:p>
          <a:p>
            <a:r>
              <a:rPr lang="en-IN" sz="2000" dirty="0"/>
              <a:t>1. Data Collection: Gather real-world and synthetic network traffic data.</a:t>
            </a:r>
          </a:p>
          <a:p>
            <a:r>
              <a:rPr lang="en-IN" sz="2000" dirty="0"/>
              <a:t>2. Data Preprocessing: Normalize and clean data to enhance model focus.</a:t>
            </a:r>
          </a:p>
          <a:p>
            <a:r>
              <a:rPr lang="en-IN" sz="2000" dirty="0"/>
              <a:t>3. Feature Extraction: Extract attributes like protocol type and flow duration.</a:t>
            </a:r>
          </a:p>
          <a:p>
            <a:r>
              <a:rPr lang="en-IN" sz="2000" dirty="0"/>
              <a:t>4. Model Development:</a:t>
            </a:r>
          </a:p>
          <a:p>
            <a:r>
              <a:rPr lang="en-IN" sz="2000" dirty="0"/>
              <a:t>   - Autoencoders: Reconstruct normal patterns; anomalies are flagged by deviations.</a:t>
            </a:r>
          </a:p>
          <a:p>
            <a:r>
              <a:rPr lang="en-IN" sz="2000" dirty="0"/>
              <a:t>   - GANs: Generate synthetic attack scenarios and improve anomaly detection sensitivity.</a:t>
            </a:r>
          </a:p>
          <a:p>
            <a:r>
              <a:rPr lang="en-IN" sz="2000" dirty="0"/>
              <a:t>5. Training and Validation: Train models on historical and synthetic datasets.</a:t>
            </a:r>
          </a:p>
          <a:p>
            <a:r>
              <a:rPr lang="en-IN" sz="2000" dirty="0"/>
              <a:t>6. Deployment: Use tools like Docker for scalability and real-time analysis.</a:t>
            </a:r>
          </a:p>
        </p:txBody>
      </p:sp>
    </p:spTree>
    <p:extLst>
      <p:ext uri="{BB962C8B-B14F-4D97-AF65-F5344CB8AC3E}">
        <p14:creationId xmlns:p14="http://schemas.microsoft.com/office/powerpoint/2010/main" val="78110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27508-1550-56CE-6FF0-70EEE3727FBD}"/>
              </a:ext>
            </a:extLst>
          </p:cNvPr>
          <p:cNvSpPr txBox="1"/>
          <p:nvPr/>
        </p:nvSpPr>
        <p:spPr>
          <a:xfrm>
            <a:off x="228600" y="218660"/>
            <a:ext cx="312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References:-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7750E-B7CD-199F-69F0-8F1A0D48CD3B}"/>
              </a:ext>
            </a:extLst>
          </p:cNvPr>
          <p:cNvSpPr txBox="1"/>
          <p:nvPr/>
        </p:nvSpPr>
        <p:spPr>
          <a:xfrm>
            <a:off x="228600" y="1120878"/>
            <a:ext cx="89104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- Goodfellow, I., et al. (2014). Generative Adversarial Networks.</a:t>
            </a:r>
          </a:p>
          <a:p>
            <a:r>
              <a:rPr lang="en-IN" sz="2000" dirty="0"/>
              <a:t>- Moustafa, N., &amp; Slay, J. (2015). UNSW-NB15 Dataset.</a:t>
            </a:r>
          </a:p>
          <a:p>
            <a:r>
              <a:rPr lang="en-IN" sz="2000" dirty="0"/>
              <a:t>- TensorFlow Documentation: https://www.tensorflow.org</a:t>
            </a:r>
          </a:p>
          <a:p>
            <a:r>
              <a:rPr lang="en-IN" sz="2000" dirty="0"/>
              <a:t>- Scikit-learn Documentation: 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0126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Introduction……</vt:lpstr>
      <vt:lpstr>Motivation behind the work….</vt:lpstr>
      <vt:lpstr>Literature Review:-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Bhargav Prajwal Pathri</dc:creator>
  <cp:lastModifiedBy>Sivaraj Pinnaparaju</cp:lastModifiedBy>
  <cp:revision>8</cp:revision>
  <dcterms:created xsi:type="dcterms:W3CDTF">2025-01-17T09:26:04Z</dcterms:created>
  <dcterms:modified xsi:type="dcterms:W3CDTF">2025-01-22T18:00:11Z</dcterms:modified>
</cp:coreProperties>
</file>