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676912-BAB4-2540-AED2-A3CC79EE9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484920-69CD-0648-A983-61A03E8A6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0BB9C2-2F81-E84D-AA89-1F2E5278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51B6-3D40-9649-BC8E-27D346DA7D47}" type="datetimeFigureOut">
              <a:rPr kumimoji="1" lang="ja-JP" altLang="en-US" smtClean="0"/>
              <a:t>2019/7/8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3ABD10-0D6C-CE4B-96F0-C6FF8B775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77746C-512B-EA4D-A3E5-A34116B6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C983-C5F9-9D42-B841-9273DBBB5F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91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8E95D5-C0BD-0149-9C8F-0D3084197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8915EF-CAC4-BA46-A4FF-EC3B98BBC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357BB-43B3-C64A-BF1A-DCA8727A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51B6-3D40-9649-BC8E-27D346DA7D47}" type="datetimeFigureOut">
              <a:rPr kumimoji="1" lang="ja-JP" altLang="en-US" smtClean="0"/>
              <a:t>2019/7/8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368D93-04FE-F94B-BAC0-AFD0B78EC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C1AE4A-636A-5C44-94F4-07866081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C983-C5F9-9D42-B841-9273DBBB5F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133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0518AC2-ABD3-A44A-BC02-89457A375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E290D2-3088-9146-8901-7EFA29C76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07A2AB-A95F-7641-AAB8-17D574B3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51B6-3D40-9649-BC8E-27D346DA7D47}" type="datetimeFigureOut">
              <a:rPr kumimoji="1" lang="ja-JP" altLang="en-US" smtClean="0"/>
              <a:t>2019/7/8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CB9174-2ED6-044D-A00C-ED2A917BC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C933D6-596A-AA4F-B237-5D202607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C983-C5F9-9D42-B841-9273DBBB5F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63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37FDE8-21EA-6241-994A-259612AB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AE94A6-7AA0-D740-B809-D161F826A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C6E6DA-189C-3B41-BF86-1D4FCB1E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51B6-3D40-9649-BC8E-27D346DA7D47}" type="datetimeFigureOut">
              <a:rPr kumimoji="1" lang="ja-JP" altLang="en-US" smtClean="0"/>
              <a:t>2019/7/8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B53475-4BC0-4341-83CD-C69116596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F492BE-3321-3C43-B1ED-81C9010F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C983-C5F9-9D42-B841-9273DBBB5F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87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5672A5-D2D9-7345-98F8-D6D80B1B3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4DB5F9-19E8-974D-84E7-250F060B5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A8C822-51F2-3741-9352-825AD9F7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51B6-3D40-9649-BC8E-27D346DA7D47}" type="datetimeFigureOut">
              <a:rPr kumimoji="1" lang="ja-JP" altLang="en-US" smtClean="0"/>
              <a:t>2019/7/8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B3EC5A-E18F-F640-9E3B-E91484D9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A54DA1-B4C1-E14D-A63F-9DB912E51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C983-C5F9-9D42-B841-9273DBBB5F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90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F2C8F-FDF8-884C-84C0-62D76AC8C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64E603-8F43-D740-BA5A-730C484E1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F6C637-726C-6648-83B7-E0D89CCBF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044168-E891-BD40-8150-ED69C7467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51B6-3D40-9649-BC8E-27D346DA7D47}" type="datetimeFigureOut">
              <a:rPr kumimoji="1" lang="ja-JP" altLang="en-US" smtClean="0"/>
              <a:t>2019/7/8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18E9A0-59C0-354F-9F25-6538B57D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F0F8F0-D793-0046-8A8A-4298F2365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C983-C5F9-9D42-B841-9273DBBB5F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71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FBAC6F-BCE6-A942-8F44-A21A46DC6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4E3D07-20CB-874E-B72E-F7DBB1CB9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912537-B3BB-2E4C-B4E5-C35B0C1CD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715625-5F8F-5045-8535-CCD9D60A9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C81FDBC-4E8B-3C4C-A09A-96DFD921F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A356426-9C3B-774F-9500-74BAF5ADC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51B6-3D40-9649-BC8E-27D346DA7D47}" type="datetimeFigureOut">
              <a:rPr kumimoji="1" lang="ja-JP" altLang="en-US" smtClean="0"/>
              <a:t>2019/7/8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CA29D05-7312-464B-9E4E-0D58AE89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00206F2-95C2-5242-84AF-7634D031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C983-C5F9-9D42-B841-9273DBBB5F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33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F07509-27D5-3749-874B-87720FCF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81D9EC2-D1DA-A145-8984-09F80604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51B6-3D40-9649-BC8E-27D346DA7D47}" type="datetimeFigureOut">
              <a:rPr kumimoji="1" lang="ja-JP" altLang="en-US" smtClean="0"/>
              <a:t>2019/7/8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F1D5632-87C6-6741-975C-52102B92D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D9938C-2A43-9A48-8F8D-7C82A8F74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C983-C5F9-9D42-B841-9273DBBB5F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114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F3D1766-7527-D34E-812D-D3E7358EC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51B6-3D40-9649-BC8E-27D346DA7D47}" type="datetimeFigureOut">
              <a:rPr kumimoji="1" lang="ja-JP" altLang="en-US" smtClean="0"/>
              <a:t>2019/7/8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787A4A3-F923-5A42-BDC9-015987D8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8AEFEC-2244-E24C-BA44-64F2B9EF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C983-C5F9-9D42-B841-9273DBBB5F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17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F588B3-650A-2C4A-A63B-C85C2A7E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532398-F47C-CA49-93F7-B74C5D6ED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28B86E-966D-D743-A13B-C6ADDA4F9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CBE0B2-ADB1-C444-9503-CDCAAC00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51B6-3D40-9649-BC8E-27D346DA7D47}" type="datetimeFigureOut">
              <a:rPr kumimoji="1" lang="ja-JP" altLang="en-US" smtClean="0"/>
              <a:t>2019/7/8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208AF0-AEA4-3645-9489-784FCC909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368BFA-E6D2-A54D-890B-DB74E14F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C983-C5F9-9D42-B841-9273DBBB5F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2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B3D686-5EEA-2845-AA0B-F3C84FCD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F10E01-6E83-6D45-9E1E-A76ED8177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8F4734-0EDF-C643-945D-6C7986045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0EB117-40BC-E643-BB91-79CBD80D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51B6-3D40-9649-BC8E-27D346DA7D47}" type="datetimeFigureOut">
              <a:rPr kumimoji="1" lang="ja-JP" altLang="en-US" smtClean="0"/>
              <a:t>2019/7/8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38767B-9C5C-924B-A24A-1C4CF91A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67AF37-578F-1641-A8EA-B3FAF6D1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C983-C5F9-9D42-B841-9273DBBB5F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88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2049188-0D95-C448-A131-71E9307E8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901EE3-A871-4444-8C19-1D9AFA9CE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A11D97-A621-F048-8C00-4998DF728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C51B6-3D40-9649-BC8E-27D346DA7D47}" type="datetimeFigureOut">
              <a:rPr kumimoji="1" lang="ja-JP" altLang="en-US" smtClean="0"/>
              <a:t>2019/7/8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78326D-9B1A-514A-846F-29FD2C2B8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C8C0A4-33E3-6942-BDFB-DB9C9E3D0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1C983-C5F9-9D42-B841-9273DBBB5F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19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5">
            <a:extLst>
              <a:ext uri="{FF2B5EF4-FFF2-40B4-BE49-F238E27FC236}">
                <a16:creationId xmlns:a16="http://schemas.microsoft.com/office/drawing/2014/main" id="{01E9C96C-11CD-7B4E-8CC3-F174EDE11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80" y="2596690"/>
            <a:ext cx="888986" cy="917665"/>
          </a:xfrm>
          <a:prstGeom prst="rect">
            <a:avLst/>
          </a:prstGeom>
        </p:spPr>
      </p:pic>
      <p:pic>
        <p:nvPicPr>
          <p:cNvPr id="5" name="Picture 146">
            <a:extLst>
              <a:ext uri="{FF2B5EF4-FFF2-40B4-BE49-F238E27FC236}">
                <a16:creationId xmlns:a16="http://schemas.microsoft.com/office/drawing/2014/main" id="{6D4A9674-7A28-6B4F-902D-3E916AE95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431" y="560066"/>
            <a:ext cx="831731" cy="779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2E2A91-144D-3E4A-94D9-0DE31EAAD1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984" y="2683163"/>
            <a:ext cx="761999" cy="914398"/>
          </a:xfrm>
          <a:prstGeom prst="rect">
            <a:avLst/>
          </a:prstGeom>
        </p:spPr>
      </p:pic>
      <p:pic>
        <p:nvPicPr>
          <p:cNvPr id="7" name="Picture 101">
            <a:extLst>
              <a:ext uri="{FF2B5EF4-FFF2-40B4-BE49-F238E27FC236}">
                <a16:creationId xmlns:a16="http://schemas.microsoft.com/office/drawing/2014/main" id="{639E0E9E-42EA-F94B-857D-A85DF1D05D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334" y="496503"/>
            <a:ext cx="888988" cy="97788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8B158DC-4FFE-4245-8D08-7F16AED4DB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361" y="4153834"/>
            <a:ext cx="705639" cy="97613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3D858CF-0890-ED41-8E35-C5F7CF8443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5850736"/>
            <a:ext cx="762000" cy="76200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33A6D3B-822A-CC44-9226-2173277853A2}"/>
              </a:ext>
            </a:extLst>
          </p:cNvPr>
          <p:cNvSpPr txBox="1"/>
          <p:nvPr/>
        </p:nvSpPr>
        <p:spPr>
          <a:xfrm>
            <a:off x="175064" y="1862835"/>
            <a:ext cx="225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Docker Image Registry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719F1E3-DA07-5F47-9C64-0AFD2CD0031A}"/>
              </a:ext>
            </a:extLst>
          </p:cNvPr>
          <p:cNvSpPr txBox="1"/>
          <p:nvPr/>
        </p:nvSpPr>
        <p:spPr>
          <a:xfrm>
            <a:off x="4152560" y="1466897"/>
            <a:ext cx="2977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ECS or Kubernetes</a:t>
            </a:r>
            <a:endParaRPr kumimoji="1" lang="en-US" altLang="ja-JP" dirty="0"/>
          </a:p>
          <a:p>
            <a:r>
              <a:rPr lang="en-US" altLang="ja-JP" dirty="0" err="1"/>
              <a:t>create_index_job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E85865F-424A-E34D-ACB8-236DA82D89BD}"/>
              </a:ext>
            </a:extLst>
          </p:cNvPr>
          <p:cNvSpPr txBox="1"/>
          <p:nvPr/>
        </p:nvSpPr>
        <p:spPr>
          <a:xfrm>
            <a:off x="5396636" y="2878752"/>
            <a:ext cx="4877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s3 or another external storage</a:t>
            </a:r>
            <a:endParaRPr kumimoji="1" lang="ja-JP" altLang="en-US" sz="14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A779D6C-44F5-1541-815D-8EF59C887A29}"/>
              </a:ext>
            </a:extLst>
          </p:cNvPr>
          <p:cNvSpPr txBox="1"/>
          <p:nvPr/>
        </p:nvSpPr>
        <p:spPr>
          <a:xfrm>
            <a:off x="7369590" y="1531346"/>
            <a:ext cx="225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DWH</a:t>
            </a:r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0A36631-0A20-3B40-A053-A8D1134AE3E8}"/>
              </a:ext>
            </a:extLst>
          </p:cNvPr>
          <p:cNvCxnSpPr/>
          <p:nvPr/>
        </p:nvCxnSpPr>
        <p:spPr>
          <a:xfrm>
            <a:off x="4743762" y="2067009"/>
            <a:ext cx="0" cy="5994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D5BE539-2CD9-3B49-B92B-476E6D846D6D}"/>
              </a:ext>
            </a:extLst>
          </p:cNvPr>
          <p:cNvCxnSpPr>
            <a:cxnSpLocks/>
          </p:cNvCxnSpPr>
          <p:nvPr/>
        </p:nvCxnSpPr>
        <p:spPr>
          <a:xfrm flipH="1" flipV="1">
            <a:off x="5546500" y="988516"/>
            <a:ext cx="1367048" cy="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2DD8410C-BB34-FA4F-84B2-F78C851E48A9}"/>
              </a:ext>
            </a:extLst>
          </p:cNvPr>
          <p:cNvCxnSpPr>
            <a:cxnSpLocks/>
          </p:cNvCxnSpPr>
          <p:nvPr/>
        </p:nvCxnSpPr>
        <p:spPr>
          <a:xfrm>
            <a:off x="2821240" y="949940"/>
            <a:ext cx="1227147" cy="2029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CB1AB8CC-E9C1-B048-9AFA-1376B55F3A0B}"/>
              </a:ext>
            </a:extLst>
          </p:cNvPr>
          <p:cNvCxnSpPr>
            <a:cxnSpLocks/>
          </p:cNvCxnSpPr>
          <p:nvPr/>
        </p:nvCxnSpPr>
        <p:spPr>
          <a:xfrm flipV="1">
            <a:off x="762000" y="5197913"/>
            <a:ext cx="0" cy="51693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028166D-2138-8241-944A-EB3730F871DC}"/>
              </a:ext>
            </a:extLst>
          </p:cNvPr>
          <p:cNvCxnSpPr>
            <a:cxnSpLocks/>
          </p:cNvCxnSpPr>
          <p:nvPr/>
        </p:nvCxnSpPr>
        <p:spPr>
          <a:xfrm flipV="1">
            <a:off x="778340" y="3524225"/>
            <a:ext cx="0" cy="51693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98174FD4-7861-7E48-92F2-9870E8176C12}"/>
              </a:ext>
            </a:extLst>
          </p:cNvPr>
          <p:cNvCxnSpPr>
            <a:cxnSpLocks/>
          </p:cNvCxnSpPr>
          <p:nvPr/>
        </p:nvCxnSpPr>
        <p:spPr>
          <a:xfrm flipV="1">
            <a:off x="1515082" y="1339813"/>
            <a:ext cx="2637478" cy="15904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146">
            <a:extLst>
              <a:ext uri="{FF2B5EF4-FFF2-40B4-BE49-F238E27FC236}">
                <a16:creationId xmlns:a16="http://schemas.microsoft.com/office/drawing/2014/main" id="{9139D00A-0CC6-8340-B88F-0CF793397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252" y="4598281"/>
            <a:ext cx="831731" cy="779747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3CD91-E152-8A42-9A4E-4D823D434A77}"/>
              </a:ext>
            </a:extLst>
          </p:cNvPr>
          <p:cNvSpPr txBox="1"/>
          <p:nvPr/>
        </p:nvSpPr>
        <p:spPr>
          <a:xfrm>
            <a:off x="4059381" y="5505112"/>
            <a:ext cx="297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search-server</a:t>
            </a:r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E425B01B-8407-C44A-8255-2351F0D226DE}"/>
              </a:ext>
            </a:extLst>
          </p:cNvPr>
          <p:cNvCxnSpPr/>
          <p:nvPr/>
        </p:nvCxnSpPr>
        <p:spPr>
          <a:xfrm>
            <a:off x="4743762" y="3854088"/>
            <a:ext cx="0" cy="5994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146">
            <a:extLst>
              <a:ext uri="{FF2B5EF4-FFF2-40B4-BE49-F238E27FC236}">
                <a16:creationId xmlns:a16="http://schemas.microsoft.com/office/drawing/2014/main" id="{F7754C9E-6D6D-FF49-AF21-52248945A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896" y="4560685"/>
            <a:ext cx="831731" cy="779747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3590429-C7FB-5840-AABF-695F0C94F527}"/>
              </a:ext>
            </a:extLst>
          </p:cNvPr>
          <p:cNvSpPr txBox="1"/>
          <p:nvPr/>
        </p:nvSpPr>
        <p:spPr>
          <a:xfrm>
            <a:off x="8692025" y="5467516"/>
            <a:ext cx="297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front-server</a:t>
            </a:r>
            <a:endParaRPr kumimoji="1" lang="ja-JP" altLang="en-US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E6FF35F1-E40C-3946-8AD2-18E1BAD5B59E}"/>
              </a:ext>
            </a:extLst>
          </p:cNvPr>
          <p:cNvCxnSpPr>
            <a:cxnSpLocks/>
          </p:cNvCxnSpPr>
          <p:nvPr/>
        </p:nvCxnSpPr>
        <p:spPr>
          <a:xfrm flipH="1" flipV="1">
            <a:off x="5546500" y="4890499"/>
            <a:ext cx="3001601" cy="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47A4C106-C20E-4948-A73E-2D8E0AF0B654}"/>
              </a:ext>
            </a:extLst>
          </p:cNvPr>
          <p:cNvCxnSpPr>
            <a:cxnSpLocks/>
          </p:cNvCxnSpPr>
          <p:nvPr/>
        </p:nvCxnSpPr>
        <p:spPr>
          <a:xfrm>
            <a:off x="5546500" y="5123488"/>
            <a:ext cx="3068807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円形吹き出し 27">
            <a:extLst>
              <a:ext uri="{FF2B5EF4-FFF2-40B4-BE49-F238E27FC236}">
                <a16:creationId xmlns:a16="http://schemas.microsoft.com/office/drawing/2014/main" id="{622DDF69-8567-E644-96C8-589452573314}"/>
              </a:ext>
            </a:extLst>
          </p:cNvPr>
          <p:cNvSpPr/>
          <p:nvPr/>
        </p:nvSpPr>
        <p:spPr>
          <a:xfrm>
            <a:off x="7130261" y="3952444"/>
            <a:ext cx="1818521" cy="70659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REST</a:t>
            </a:r>
            <a:r>
              <a:rPr kumimoji="1" lang="ja-JP" altLang="en-US"/>
              <a:t> </a:t>
            </a:r>
            <a:r>
              <a:rPr kumimoji="1" lang="en-US" altLang="ja-JP" dirty="0"/>
              <a:t>API</a:t>
            </a:r>
            <a:br>
              <a:rPr kumimoji="1" lang="en-US" altLang="ja-JP" dirty="0"/>
            </a:br>
            <a:r>
              <a:rPr kumimoji="1" lang="en-US" altLang="ja-JP" dirty="0"/>
              <a:t>(</a:t>
            </a:r>
            <a:r>
              <a:rPr kumimoji="1" lang="ja-JP" altLang="en-US"/>
              <a:t>検索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50" name="円形吹き出し 49">
            <a:extLst>
              <a:ext uri="{FF2B5EF4-FFF2-40B4-BE49-F238E27FC236}">
                <a16:creationId xmlns:a16="http://schemas.microsoft.com/office/drawing/2014/main" id="{8E7B6745-A4A1-334D-8902-C07974674C85}"/>
              </a:ext>
            </a:extLst>
          </p:cNvPr>
          <p:cNvSpPr/>
          <p:nvPr/>
        </p:nvSpPr>
        <p:spPr>
          <a:xfrm>
            <a:off x="1948228" y="3046854"/>
            <a:ext cx="1818521" cy="706597"/>
          </a:xfrm>
          <a:prstGeom prst="wedgeEllipseCallout">
            <a:avLst>
              <a:gd name="adj1" fmla="val -27613"/>
              <a:gd name="adj2" fmla="val -123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Docker</a:t>
            </a:r>
            <a:br>
              <a:rPr kumimoji="1" lang="en-US" altLang="ja-JP" dirty="0"/>
            </a:br>
            <a:r>
              <a:rPr kumimoji="1" lang="ja-JP" altLang="en-US"/>
              <a:t>イメージ</a:t>
            </a: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2DDA1F1F-8C57-EB4C-A3FF-A3AD8921C8B9}"/>
              </a:ext>
            </a:extLst>
          </p:cNvPr>
          <p:cNvCxnSpPr>
            <a:cxnSpLocks/>
          </p:cNvCxnSpPr>
          <p:nvPr/>
        </p:nvCxnSpPr>
        <p:spPr>
          <a:xfrm>
            <a:off x="1421903" y="3452003"/>
            <a:ext cx="2637478" cy="143849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円形吹き出し 52">
            <a:extLst>
              <a:ext uri="{FF2B5EF4-FFF2-40B4-BE49-F238E27FC236}">
                <a16:creationId xmlns:a16="http://schemas.microsoft.com/office/drawing/2014/main" id="{B6D574FA-3D0F-0142-A6EE-D7B982B98347}"/>
              </a:ext>
            </a:extLst>
          </p:cNvPr>
          <p:cNvSpPr/>
          <p:nvPr/>
        </p:nvSpPr>
        <p:spPr>
          <a:xfrm>
            <a:off x="1956564" y="3046853"/>
            <a:ext cx="1818521" cy="706597"/>
          </a:xfrm>
          <a:prstGeom prst="wedgeEllipseCallout">
            <a:avLst>
              <a:gd name="adj1" fmla="val -27048"/>
              <a:gd name="adj2" fmla="val 65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Docker</a:t>
            </a:r>
            <a:br>
              <a:rPr kumimoji="1" lang="en-US" altLang="ja-JP" dirty="0"/>
            </a:br>
            <a:r>
              <a:rPr kumimoji="1" lang="ja-JP" altLang="en-US"/>
              <a:t>イメージ</a:t>
            </a:r>
          </a:p>
        </p:txBody>
      </p:sp>
      <p:sp>
        <p:nvSpPr>
          <p:cNvPr id="33" name="右中かっこ 32">
            <a:extLst>
              <a:ext uri="{FF2B5EF4-FFF2-40B4-BE49-F238E27FC236}">
                <a16:creationId xmlns:a16="http://schemas.microsoft.com/office/drawing/2014/main" id="{8A3CFBCE-8D5F-104A-BBD6-1902ABA083DB}"/>
              </a:ext>
            </a:extLst>
          </p:cNvPr>
          <p:cNvSpPr/>
          <p:nvPr/>
        </p:nvSpPr>
        <p:spPr>
          <a:xfrm>
            <a:off x="8989896" y="636998"/>
            <a:ext cx="133556" cy="22417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8A6B836-6D68-4A49-86FE-4E0FFB3F8FBC}"/>
              </a:ext>
            </a:extLst>
          </p:cNvPr>
          <p:cNvSpPr txBox="1"/>
          <p:nvPr/>
        </p:nvSpPr>
        <p:spPr>
          <a:xfrm>
            <a:off x="9405761" y="1153776"/>
            <a:ext cx="2593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日次インデックス作成ジョブ</a:t>
            </a:r>
          </a:p>
        </p:txBody>
      </p:sp>
      <p:sp>
        <p:nvSpPr>
          <p:cNvPr id="55" name="右中かっこ 54">
            <a:extLst>
              <a:ext uri="{FF2B5EF4-FFF2-40B4-BE49-F238E27FC236}">
                <a16:creationId xmlns:a16="http://schemas.microsoft.com/office/drawing/2014/main" id="{910D860F-61EE-A146-ABF2-DFA03BB84F7B}"/>
              </a:ext>
            </a:extLst>
          </p:cNvPr>
          <p:cNvSpPr/>
          <p:nvPr/>
        </p:nvSpPr>
        <p:spPr>
          <a:xfrm>
            <a:off x="10216468" y="4081503"/>
            <a:ext cx="133556" cy="22417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3739240-4532-944A-B99E-343A06B473C5}"/>
              </a:ext>
            </a:extLst>
          </p:cNvPr>
          <p:cNvSpPr txBox="1"/>
          <p:nvPr/>
        </p:nvSpPr>
        <p:spPr>
          <a:xfrm>
            <a:off x="10656527" y="4849976"/>
            <a:ext cx="173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検索機能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69B29AB-A755-6743-9A62-661C629EA5C0}"/>
              </a:ext>
            </a:extLst>
          </p:cNvPr>
          <p:cNvSpPr/>
          <p:nvPr/>
        </p:nvSpPr>
        <p:spPr>
          <a:xfrm>
            <a:off x="860173" y="504651"/>
            <a:ext cx="1798944" cy="873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Job Management System</a:t>
            </a:r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4665D6B-56D7-ED47-B41F-94FBA777FA49}"/>
              </a:ext>
            </a:extLst>
          </p:cNvPr>
          <p:cNvSpPr txBox="1"/>
          <p:nvPr/>
        </p:nvSpPr>
        <p:spPr>
          <a:xfrm>
            <a:off x="1184114" y="4803488"/>
            <a:ext cx="225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CI</a:t>
            </a:r>
          </a:p>
        </p:txBody>
      </p:sp>
    </p:spTree>
    <p:extLst>
      <p:ext uri="{BB962C8B-B14F-4D97-AF65-F5344CB8AC3E}">
        <p14:creationId xmlns:p14="http://schemas.microsoft.com/office/powerpoint/2010/main" val="969308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33</Words>
  <Application>Microsoft Macintosh PowerPoint</Application>
  <PresentationFormat>ワイド画面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Chie Hayashida</dc:creator>
  <cp:lastModifiedBy>Chie Hayashida</cp:lastModifiedBy>
  <cp:revision>4</cp:revision>
  <dcterms:created xsi:type="dcterms:W3CDTF">2019-07-02T14:11:28Z</dcterms:created>
  <dcterms:modified xsi:type="dcterms:W3CDTF">2019-07-08T09:38:37Z</dcterms:modified>
</cp:coreProperties>
</file>