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BB81-286A-49B6-82EE-FE864595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B3B2E3-5148-46D7-ABC7-1500B3E8A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CFDBD-6A42-438A-BB4A-963FDB69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97520-564D-4E77-9DAB-0352A8A0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0E8D2-21C8-41F6-90A2-3FF8495D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9A6AF-DDC8-4949-8BF8-E00E742E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534DC-7C45-4083-BA28-9A684C007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C1E5B-4E72-4EE2-9795-B4702F88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39943-1F01-4200-AF7F-ADD0186D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B2235-B11F-4290-A0FC-005AB620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721C32-13B8-443B-8823-3F5EAB51A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B233F2-B60E-486E-965A-91A515E58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D441E-A0D6-4AB5-96F7-34C4E204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A1EB3-24C0-4D61-B40B-3A8A27BD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7B1B7-DCCA-4294-AE9D-754A6195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5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3AC27-125B-4219-8C59-37DB017B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DFB33-6FA4-48AF-B01B-26C60DDF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C5366-957C-4E75-AB83-4443D052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7CA66-00E7-44F2-B5CD-A3B2C2C1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E93CA-7CCF-486E-99A9-8FC65C78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7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A7CFC-85AD-4268-B237-72950AE2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CBEF8E-15E1-4B9F-8EA8-1129D0A52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D2F88-88BD-47D1-8F5D-2B710FF8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DE0ED-5AAE-4C39-A4C5-CCEF94F9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F04AE-F703-40E0-A272-815AEF2C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6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62B1A-7991-4496-AB39-189B7F29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052E6-D1B6-4F2A-B653-F1B41D61B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33870-B073-4AF4-96EE-9D52C89D0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AA362-0A16-4BBE-8C18-5D9F6709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F3B97-A33F-4C7A-9D12-335E4BF4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F9F08-2DC8-4D17-BDFF-AC4162C9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3897-C3F2-485E-AEAC-7836EC6F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E66B3-BDDE-499F-BD4D-A236F623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794E1-FD31-4702-A2F6-76C2D69C4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DF7AB-B770-48A9-84F8-80C23F00F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367EDD-AB8B-4DF3-9797-A735D42B4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DEEA17-C9D7-4380-A767-BA1970D4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5E32C5-E31A-4CA7-8B87-235CAA2E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82C279-CB78-429F-917C-7B575885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5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37C49-5E1C-4826-97C3-B7BD732D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FB48F-DF5C-42FD-B40F-EB449FC0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0EE1C-1A73-4D00-8B7B-9D4DC103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628D95-C3A2-4284-A6BC-D8958EF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65B49B-1AA4-47C4-9472-9422E788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DDF21-FAA2-49D1-AF69-391FEA2D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37CA58-E43F-44A1-8A23-E44D2DB2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9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0F0A6-F998-4500-A84C-B8FA106D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7144D-3964-4FCA-BCDC-E3C36801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FE5A92-963A-4A6F-8D30-840E2718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A5AE4-C277-4165-AC13-E7EE8566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750E0-7E2A-4896-89A8-D9D704AF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E2DB3-2705-4595-97BE-C2688DCB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4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53B9-7466-46AE-A963-13E1927B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9E762-A557-4D99-8391-0C7198C74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A03B57-7E87-40E2-B842-FE0CA277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3A93F-F28E-4679-B8FA-20EE43C8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11ED6-00D0-41C4-829F-98F5EAFB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BBA84-7669-45BE-8D69-FC17AA14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8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610504-A2C6-4C62-8BC4-11152129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9D0B7-CBE5-4C2B-939C-8E65613A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4C2E-0B4A-49A3-BAED-60E9CE778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00EF-FC5A-4B7E-AF5F-BE18E9FD63A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76B0B-1CD3-43B3-893F-7E6C5F319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56532-F793-417E-965D-BFCE263CE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2C4E-52C2-498C-89EB-D33D4C387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4D88638-211D-4BDF-B9F5-D47CD70D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774"/>
            <a:ext cx="3970933" cy="60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DFDD4F-6E93-428C-B0C7-AB8B06A6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34" y="0"/>
            <a:ext cx="8484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2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21E7F1-EF95-4489-B8AB-CE6620D5F8E8}"/>
              </a:ext>
            </a:extLst>
          </p:cNvPr>
          <p:cNvSpPr txBox="1"/>
          <p:nvPr/>
        </p:nvSpPr>
        <p:spPr>
          <a:xfrm>
            <a:off x="4521666" y="402672"/>
            <a:ext cx="371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Angular </a:t>
            </a:r>
            <a:r>
              <a:rPr lang="ko-KR" altLang="en-US" b="1" dirty="0"/>
              <a:t>애플리케이션 처리흐름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86F351-B6F9-4A71-B803-C8270CDA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3" y="784366"/>
            <a:ext cx="6425188" cy="2875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175E24-C56F-4321-B8BA-9AC609D3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0" y="3429000"/>
            <a:ext cx="5774190" cy="3307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698376-3196-47FC-8899-879A62C0B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960" y="827511"/>
            <a:ext cx="6322270" cy="29651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631AE3-ABE7-49F8-81CC-8AC1318A7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694" y="3758301"/>
            <a:ext cx="6322269" cy="3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B657AA-380D-4811-A202-554A7669B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8261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A39A98-394B-4D8D-8205-C06DF9606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32" y="62917"/>
            <a:ext cx="6741579" cy="67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4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정이삭</dc:creator>
  <cp:lastModifiedBy>정이삭</cp:lastModifiedBy>
  <cp:revision>5</cp:revision>
  <dcterms:created xsi:type="dcterms:W3CDTF">2021-08-20T04:36:16Z</dcterms:created>
  <dcterms:modified xsi:type="dcterms:W3CDTF">2021-08-20T04:40:53Z</dcterms:modified>
</cp:coreProperties>
</file>