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wakxyRYPTxFi/gzwYGLL9DFRR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BE7E43-1D7A-41A4-894F-C5549D994051}">
  <a:tblStyle styleId="{35BE7E43-1D7A-41A4-894F-C5549D99405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뒤로는 그림을 그리기 위한 페이지입니다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11"/>
          <p:cNvGraphicFramePr/>
          <p:nvPr/>
        </p:nvGraphicFramePr>
        <p:xfrm>
          <a:off x="2031999" y="719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1,-1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0,1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11"/>
          <p:cNvGraphicFramePr/>
          <p:nvPr/>
        </p:nvGraphicFramePr>
        <p:xfrm>
          <a:off x="2031999" y="4167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-1,0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0,1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1,1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12"/>
          <p:cNvGraphicFramePr/>
          <p:nvPr/>
        </p:nvGraphicFramePr>
        <p:xfrm>
          <a:off x="2031999" y="719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12"/>
          <p:cNvGraphicFramePr/>
          <p:nvPr/>
        </p:nvGraphicFramePr>
        <p:xfrm>
          <a:off x="2031999" y="4167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12"/>
          <p:cNvGraphicFramePr/>
          <p:nvPr/>
        </p:nvGraphicFramePr>
        <p:xfrm>
          <a:off x="5862781" y="719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12"/>
          <p:cNvGraphicFramePr/>
          <p:nvPr/>
        </p:nvGraphicFramePr>
        <p:xfrm>
          <a:off x="5862781" y="4167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13"/>
          <p:cNvGraphicFramePr/>
          <p:nvPr/>
        </p:nvGraphicFramePr>
        <p:xfrm>
          <a:off x="2031999" y="719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13"/>
          <p:cNvGraphicFramePr/>
          <p:nvPr/>
        </p:nvGraphicFramePr>
        <p:xfrm>
          <a:off x="2031999" y="4167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13"/>
          <p:cNvGraphicFramePr/>
          <p:nvPr/>
        </p:nvGraphicFramePr>
        <p:xfrm>
          <a:off x="5862781" y="719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5A1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3" name="Google Shape;173;p13"/>
          <p:cNvGraphicFramePr/>
          <p:nvPr/>
        </p:nvGraphicFramePr>
        <p:xfrm>
          <a:off x="5862781" y="4167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889825"/>
                <a:gridCol w="889825"/>
                <a:gridCol w="889825"/>
                <a:gridCol w="889825"/>
              </a:tblGrid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Malgun Gothic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0,0</a:t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6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qs-2FFYOyWqrOdB4jwnlmuKgYocGUZcxsu_IggfqgIi4WeEiEiICMTDU8akN6qujsGjoWTDtKrVGQPvHwZ1gSoDI2MdA8EhOBZt0Ld1vJzdp9kARe8PdAqYHOE1VrGg7VvVT_AgGrh4"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1888" y="1009650"/>
            <a:ext cx="48482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/>
        </p:nvSpPr>
        <p:spPr>
          <a:xfrm>
            <a:off x="7481796" y="1316068"/>
            <a:ext cx="1458198" cy="461665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div.tetris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2842111" y="1963144"/>
            <a:ext cx="1804840" cy="461665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div.preview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5721246" y="4379059"/>
            <a:ext cx="1804840" cy="1200329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div.board &gt; div.row &gt; div.cell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Tetris</a:t>
            </a:r>
            <a:endParaRPr/>
          </a:p>
        </p:txBody>
      </p:sp>
      <p:sp>
        <p:nvSpPr>
          <p:cNvPr id="91" name="Google Shape;91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HTML/CSS/JAVASCRIPT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DIV / CSS 레이아웃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class/data 속성을 이용하여 상태를 저장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event.keyCode 사용하여 컨트롤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setInterval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jQuery, class attributes, DOM Manipulation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속도?최적화는 신경쓰지 않는다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레이아웃</a:t>
            </a:r>
            <a:endParaRPr/>
          </a:p>
        </p:txBody>
      </p:sp>
      <p:pic>
        <p:nvPicPr>
          <p:cNvPr descr="https://lh4.googleusercontent.com/1AuXvmnl6PjXFBkUGY6WbTYfa38v-krx_Rh8-OtOcwcvxA_NBq6gbbA1pQibhdiuqXE1QF7ng5uv9NlWDMs4sVNT6GEP21Bu-NygrAN2SgFki9cfurJ4Vvmn-tEejVROUAnfeu5YNVc"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1865" t="0"/>
          <a:stretch/>
        </p:blipFill>
        <p:spPr>
          <a:xfrm>
            <a:off x="939563" y="1986756"/>
            <a:ext cx="4978874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969143"/>
            <a:ext cx="5181600" cy="40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블록을 어떻게 표현할까?</a:t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231546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>
            <p:ph idx="2" type="body"/>
          </p:nvPr>
        </p:nvSpPr>
        <p:spPr>
          <a:xfrm>
            <a:off x="3906982" y="1825625"/>
            <a:ext cx="744681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{ color: 'magenta',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 shapes: [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    [[0,0],[1,0],[1,-1],[0,1]],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    [[-1,0],[0,0],[0,1],[1,1]]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    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},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블록을 어떻게 표현할까?</a:t>
            </a:r>
            <a:endParaRPr/>
          </a:p>
        </p:txBody>
      </p:sp>
      <p:pic>
        <p:nvPicPr>
          <p:cNvPr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80" y="1825625"/>
            <a:ext cx="478844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8780" y="1825625"/>
            <a:ext cx="47884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7"/>
          <p:cNvGraphicFramePr/>
          <p:nvPr/>
        </p:nvGraphicFramePr>
        <p:xfrm>
          <a:off x="3747588" y="22683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{35BE7E43-1D7A-41A4-894F-C5549D994051}</a:tableStyleId>
              </a:tblPr>
              <a:tblGrid>
                <a:gridCol w="453425"/>
                <a:gridCol w="453425"/>
                <a:gridCol w="453425"/>
                <a:gridCol w="453425"/>
                <a:gridCol w="453425"/>
                <a:gridCol w="453425"/>
                <a:gridCol w="453425"/>
                <a:gridCol w="453425"/>
                <a:gridCol w="453425"/>
                <a:gridCol w="453425"/>
              </a:tblGrid>
              <a:tr h="4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7"/>
          <p:cNvSpPr txBox="1"/>
          <p:nvPr/>
        </p:nvSpPr>
        <p:spPr>
          <a:xfrm>
            <a:off x="846910" y="2419392"/>
            <a:ext cx="26103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class=“col”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934958" y="1700396"/>
            <a:ext cx="35951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class=“col green”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6483531" y="5270476"/>
            <a:ext cx="41888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class=“col blue </a:t>
            </a: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3336831" y="5897846"/>
            <a:ext cx="41888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class=“col red </a:t>
            </a: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1242419" y="5270476"/>
            <a:ext cx="41888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div class=“col gray </a:t>
            </a: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fixed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상태 표현, 충돌 체크</a:t>
            </a:r>
            <a:endParaRPr/>
          </a:p>
        </p:txBody>
      </p:sp>
      <p:cxnSp>
        <p:nvCxnSpPr>
          <p:cNvPr id="130" name="Google Shape;130;p7"/>
          <p:cNvCxnSpPr>
            <a:stCxn id="124" idx="3"/>
          </p:cNvCxnSpPr>
          <p:nvPr/>
        </p:nvCxnSpPr>
        <p:spPr>
          <a:xfrm>
            <a:off x="3457304" y="2681002"/>
            <a:ext cx="940500" cy="2616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7"/>
          <p:cNvCxnSpPr>
            <a:stCxn id="125" idx="1"/>
          </p:cNvCxnSpPr>
          <p:nvPr/>
        </p:nvCxnSpPr>
        <p:spPr>
          <a:xfrm flipH="1">
            <a:off x="6505158" y="1962006"/>
            <a:ext cx="1429800" cy="933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7"/>
          <p:cNvCxnSpPr>
            <a:stCxn id="128" idx="0"/>
          </p:cNvCxnSpPr>
          <p:nvPr/>
        </p:nvCxnSpPr>
        <p:spPr>
          <a:xfrm rot="-5400000">
            <a:off x="3406282" y="4929226"/>
            <a:ext cx="271800" cy="410700"/>
          </a:xfrm>
          <a:prstGeom prst="curved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7"/>
          <p:cNvCxnSpPr>
            <a:stCxn id="127" idx="0"/>
          </p:cNvCxnSpPr>
          <p:nvPr/>
        </p:nvCxnSpPr>
        <p:spPr>
          <a:xfrm flipH="1" rot="5400000">
            <a:off x="4817593" y="5284196"/>
            <a:ext cx="672900" cy="5544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7"/>
          <p:cNvCxnSpPr>
            <a:stCxn id="126" idx="1"/>
          </p:cNvCxnSpPr>
          <p:nvPr/>
        </p:nvCxnSpPr>
        <p:spPr>
          <a:xfrm rot="10800000">
            <a:off x="6252831" y="5180186"/>
            <a:ext cx="230700" cy="351900"/>
          </a:xfrm>
          <a:prstGeom prst="curved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소스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미션</a:t>
            </a:r>
            <a:endParaRPr/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채워진 라인을 삭제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점수 계산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시간이 지남에 따라 떨어지는 속도를 빠르게 하기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다른 모양 추가해보기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블록을 떨어뜨렸을 때의 모양을 미리보기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원하는 애니메이션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2인용 테트리스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2019-02-12T12:02:29Z</dcterms:created>
  <dc:creator>x</dc:creator>
</cp:coreProperties>
</file>