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5"/>
    <p:sldMasterId id="2147483668" r:id="rId6"/>
    <p:sldMasterId id="214748366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F8A410-A277-4E6A-A6D4-36FAE38ACAEC}">
  <a:tblStyle styleId="{5FF8A410-A277-4E6A-A6D4-36FAE38ACA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3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c40f2121be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c40f2121be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40f2121be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c40f2121be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40f2121be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c40f2121be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13" name="Google Shape;13;p2"/>
            <p:cNvSpPr/>
            <p:nvPr/>
          </p:nvSpPr>
          <p:spPr>
            <a:xfrm>
              <a:off x="4572000" y="1408870"/>
              <a:ext cx="4569687" cy="3734730"/>
            </a:xfrm>
            <a:custGeom>
              <a:rect b="b" l="l" r="r" t="t"/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5" name="Google Shape;15;p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" name="Google Shape;19;p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"/>
          <p:cNvSpPr/>
          <p:nvPr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/>
          <p:nvPr>
            <p:ph idx="2" type="pic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13"/>
          <p:cNvSpPr/>
          <p:nvPr>
            <p:ph idx="3" type="pic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13"/>
          <p:cNvSpPr/>
          <p:nvPr>
            <p:ph idx="4" type="pic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13"/>
          <p:cNvSpPr/>
          <p:nvPr>
            <p:ph idx="5" type="pic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13"/>
          <p:cNvSpPr/>
          <p:nvPr>
            <p:ph idx="6" type="pic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13"/>
          <p:cNvSpPr/>
          <p:nvPr>
            <p:ph idx="7" type="pic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13"/>
          <p:cNvSpPr/>
          <p:nvPr>
            <p:ph idx="8" type="pic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13"/>
          <p:cNvSpPr/>
          <p:nvPr>
            <p:ph idx="9" type="pic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13"/>
          <p:cNvSpPr/>
          <p:nvPr>
            <p:ph idx="13" type="pic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3"/>
          <p:cNvSpPr/>
          <p:nvPr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Images and Contents Layout">
  <p:cSld name="9_Images and Contents Layout">
    <p:bg>
      <p:bgPr>
        <a:solidFill>
          <a:schemeClr val="accen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>
            <p:ph idx="2" type="pic"/>
          </p:nvPr>
        </p:nvSpPr>
        <p:spPr>
          <a:xfrm>
            <a:off x="7301328" y="1495130"/>
            <a:ext cx="1840931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14"/>
          <p:cNvSpPr/>
          <p:nvPr>
            <p:ph idx="3" type="pic"/>
          </p:nvPr>
        </p:nvSpPr>
        <p:spPr>
          <a:xfrm>
            <a:off x="5476381" y="3386021"/>
            <a:ext cx="3530788" cy="17690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14"/>
          <p:cNvSpPr/>
          <p:nvPr>
            <p:ph idx="4" type="pic"/>
          </p:nvPr>
        </p:nvSpPr>
        <p:spPr>
          <a:xfrm>
            <a:off x="3491431" y="1495130"/>
            <a:ext cx="3681862" cy="3649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14"/>
          <p:cNvSpPr/>
          <p:nvPr>
            <p:ph idx="5" type="pic"/>
          </p:nvPr>
        </p:nvSpPr>
        <p:spPr>
          <a:xfrm>
            <a:off x="5396868" y="-11318"/>
            <a:ext cx="3681862" cy="3267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chemeClr val="accen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15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184" name="Google Shape;1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8600" y="987574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/>
          <p:nvPr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>
            <p:ph idx="3" type="pic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bg>
      <p:bgPr>
        <a:solidFill>
          <a:schemeClr val="accen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/>
          <p:nvPr>
            <p:ph idx="2" type="pic"/>
          </p:nvPr>
        </p:nvSpPr>
        <p:spPr>
          <a:xfrm>
            <a:off x="6984000" y="-1"/>
            <a:ext cx="2160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16"/>
          <p:cNvSpPr/>
          <p:nvPr>
            <p:ph idx="3" type="pic"/>
          </p:nvPr>
        </p:nvSpPr>
        <p:spPr>
          <a:xfrm>
            <a:off x="4734004" y="2131318"/>
            <a:ext cx="2160000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16"/>
          <p:cNvSpPr/>
          <p:nvPr>
            <p:ph idx="4" type="pic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1" name="Google Shape;191;p16"/>
          <p:cNvSpPr/>
          <p:nvPr>
            <p:ph idx="5" type="pic"/>
          </p:nvPr>
        </p:nvSpPr>
        <p:spPr>
          <a:xfrm>
            <a:off x="3492000" y="-1"/>
            <a:ext cx="3393830" cy="20434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bg>
      <p:bgPr>
        <a:solidFill>
          <a:schemeClr val="accen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/>
          <p:nvPr>
            <p:ph idx="2" type="pic"/>
          </p:nvPr>
        </p:nvSpPr>
        <p:spPr>
          <a:xfrm>
            <a:off x="5148065" y="1431235"/>
            <a:ext cx="2568434" cy="22802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17"/>
          <p:cNvSpPr/>
          <p:nvPr>
            <p:ph idx="3" type="pic"/>
          </p:nvPr>
        </p:nvSpPr>
        <p:spPr>
          <a:xfrm>
            <a:off x="7704000" y="370350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17"/>
          <p:cNvSpPr/>
          <p:nvPr>
            <p:ph idx="4" type="pic"/>
          </p:nvPr>
        </p:nvSpPr>
        <p:spPr>
          <a:xfrm>
            <a:off x="3708064" y="0"/>
            <a:ext cx="1440000" cy="14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accen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2" type="body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0" name="Google Shape;200;p18"/>
          <p:cNvGrpSpPr/>
          <p:nvPr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201" name="Google Shape;201;p18"/>
            <p:cNvGrpSpPr/>
            <p:nvPr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02" name="Google Shape;202;p18"/>
              <p:cNvSpPr/>
              <p:nvPr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6" name="Google Shape;206;p18"/>
            <p:cNvSpPr/>
            <p:nvPr/>
          </p:nvSpPr>
          <p:spPr>
            <a:xfrm>
              <a:off x="0" y="3170955"/>
              <a:ext cx="2544134" cy="1972545"/>
            </a:xfrm>
            <a:custGeom>
              <a:rect b="b" l="l" r="r" t="t"/>
              <a:pathLst>
                <a:path extrusionOk="0" h="1972545" w="2544134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18"/>
            <p:cNvGrpSpPr/>
            <p:nvPr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208" name="Google Shape;208;p18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09" name="Google Shape;209;p18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18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1" name="Google Shape;211;p18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12" name="Google Shape;212;p18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6" name="Google Shape;216;p18"/>
          <p:cNvSpPr/>
          <p:nvPr/>
        </p:nvSpPr>
        <p:spPr>
          <a:xfrm>
            <a:off x="251520" y="339502"/>
            <a:ext cx="8640960" cy="4464496"/>
          </a:xfrm>
          <a:prstGeom prst="frame">
            <a:avLst>
              <a:gd fmla="val 1236" name="adj1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242646" y="92609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20"/>
          <p:cNvSpPr/>
          <p:nvPr/>
        </p:nvSpPr>
        <p:spPr>
          <a:xfrm>
            <a:off x="354008" y="1131589"/>
            <a:ext cx="2849840" cy="3649171"/>
          </a:xfrm>
          <a:prstGeom prst="roundRect">
            <a:avLst>
              <a:gd fmla="val 3968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531932" y="1347500"/>
            <a:ext cx="108520" cy="3240473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2592642" y="1238201"/>
            <a:ext cx="502331" cy="502331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2"/>
          <p:cNvGrpSpPr/>
          <p:nvPr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7" name="Google Shape;227;p22"/>
            <p:cNvSpPr/>
            <p:nvPr/>
          </p:nvSpPr>
          <p:spPr>
            <a:xfrm>
              <a:off x="5399290" y="2150906"/>
              <a:ext cx="2261257" cy="2028159"/>
            </a:xfrm>
            <a:custGeom>
              <a:rect b="b" l="l" r="r" t="t"/>
              <a:pathLst>
                <a:path extrusionOk="0" h="2028159" w="2261257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" name="Google Shape;229;p22"/>
            <p:cNvGrpSpPr/>
            <p:nvPr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230" name="Google Shape;230;p22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31" name="Google Shape;231;p22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22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34" name="Google Shape;234;p22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8" name="Google Shape;238;p22"/>
          <p:cNvSpPr/>
          <p:nvPr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2" type="body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</p:grpSpPr>
        <p:sp>
          <p:nvSpPr>
            <p:cNvPr id="28" name="Google Shape;28;p3"/>
            <p:cNvSpPr/>
            <p:nvPr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765704" y="248706"/>
              <a:ext cx="608632" cy="1216152"/>
            </a:xfrm>
            <a:prstGeom prst="trapezoid">
              <a:avLst>
                <a:gd fmla="val 25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3"/>
          <p:cNvGrpSpPr/>
          <p:nvPr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48" name="Google Shape;48;p3"/>
            <p:cNvSpPr/>
            <p:nvPr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9" name="Google Shape;59;p3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60" name="Google Shape;60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65" name="Google Shape;65;p3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70" name="Google Shape;70;p3"/>
            <p:cNvGrpSpPr/>
            <p:nvPr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5868144" y="-853769"/>
                <a:ext cx="495969" cy="1049255"/>
              </a:xfrm>
              <a:custGeom>
                <a:rect b="b" l="l" r="r" t="t"/>
                <a:pathLst>
                  <a:path extrusionOk="0" h="1049255" w="495969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5939427" y="102551"/>
                <a:ext cx="364003" cy="92935"/>
              </a:xfrm>
              <a:custGeom>
                <a:rect b="b" l="l" r="r" t="t"/>
                <a:pathLst>
                  <a:path extrusionOk="0" h="92935" w="364003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893989" y="-857099"/>
                <a:ext cx="444279" cy="350537"/>
              </a:xfrm>
              <a:custGeom>
                <a:rect b="b" l="l" r="r" t="t"/>
                <a:pathLst>
                  <a:path extrusionOk="0" h="350537" w="444279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" name="Google Shape;74;p3"/>
            <p:cNvSpPr/>
            <p:nvPr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304862" y="-1556"/>
              <a:ext cx="143653" cy="453224"/>
            </a:xfrm>
            <a:custGeom>
              <a:rect b="b" l="l" r="r" t="t"/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flipH="1">
              <a:off x="5807099" y="-1556"/>
              <a:ext cx="143653" cy="453224"/>
            </a:xfrm>
            <a:custGeom>
              <a:rect b="b" l="l" r="r" t="t"/>
              <a:pathLst>
                <a:path extrusionOk="0" h="453224" w="143653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accen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llo Slide Layout">
  <p:cSld name="1_Hello Slide Layou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83" name="Google Shape;83;p6"/>
            <p:cNvGrpSpPr/>
            <p:nvPr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765704" y="248706"/>
                <a:ext cx="608632" cy="1216152"/>
              </a:xfrm>
              <a:prstGeom prst="trapezoid">
                <a:avLst>
                  <a:gd fmla="val 25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6"/>
            <p:cNvGrpSpPr/>
            <p:nvPr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103" name="Google Shape;103;p6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04" name="Google Shape;104;p6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7" name="Google Shape;107;p6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6"/>
          <p:cNvSpPr txBox="1"/>
          <p:nvPr>
            <p:ph idx="2" type="body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3" name="Google Shape;113;p6"/>
          <p:cNvGrpSpPr/>
          <p:nvPr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14" name="Google Shape;114;p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6"/>
          <p:cNvGrpSpPr/>
          <p:nvPr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119" name="Google Shape;119;p6"/>
            <p:cNvSpPr/>
            <p:nvPr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7"/>
          <p:cNvSpPr/>
          <p:nvPr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7"/>
          <p:cNvGrpSpPr/>
          <p:nvPr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128" name="Google Shape;128;p7"/>
            <p:cNvSpPr/>
            <p:nvPr/>
          </p:nvSpPr>
          <p:spPr>
            <a:xfrm>
              <a:off x="4572000" y="1408870"/>
              <a:ext cx="4569687" cy="3734730"/>
            </a:xfrm>
            <a:custGeom>
              <a:rect b="b" l="l" r="r" t="t"/>
              <a:pathLst>
                <a:path extrusionOk="0" h="3734730" w="4569687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7"/>
            <p:cNvGrpSpPr/>
            <p:nvPr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130" name="Google Shape;130;p7"/>
              <p:cNvGrpSpPr/>
              <p:nvPr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31" name="Google Shape;131;p7"/>
                <p:cNvSpPr/>
                <p:nvPr/>
              </p:nvSpPr>
              <p:spPr>
                <a:xfrm>
                  <a:off x="5868144" y="-853769"/>
                  <a:ext cx="495969" cy="1049255"/>
                </a:xfrm>
                <a:custGeom>
                  <a:rect b="b" l="l" r="r" t="t"/>
                  <a:pathLst>
                    <a:path extrusionOk="0" h="1049255" w="495969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rgbClr val="D8D8D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32;p7"/>
                <p:cNvSpPr/>
                <p:nvPr/>
              </p:nvSpPr>
              <p:spPr>
                <a:xfrm>
                  <a:off x="5939427" y="102551"/>
                  <a:ext cx="364003" cy="92935"/>
                </a:xfrm>
                <a:custGeom>
                  <a:rect b="b" l="l" r="r" t="t"/>
                  <a:pathLst>
                    <a:path extrusionOk="0" h="92935" w="364003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rgbClr val="A5A5A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" name="Google Shape;133;p7"/>
                <p:cNvSpPr/>
                <p:nvPr/>
              </p:nvSpPr>
              <p:spPr>
                <a:xfrm>
                  <a:off x="5893989" y="-857099"/>
                  <a:ext cx="444279" cy="350537"/>
                </a:xfrm>
                <a:custGeom>
                  <a:rect b="b" l="l" r="r" t="t"/>
                  <a:pathLst>
                    <a:path extrusionOk="0" h="350537" w="444279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4" name="Google Shape;134;p7"/>
              <p:cNvSpPr/>
              <p:nvPr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5304862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 flipH="1">
                <a:off x="5807099" y="-1556"/>
                <a:ext cx="143653" cy="453224"/>
              </a:xfrm>
              <a:custGeom>
                <a:rect b="b" l="l" r="r" t="t"/>
                <a:pathLst>
                  <a:path extrusionOk="0" h="453224" w="143653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bg>
      <p:bgPr>
        <a:solidFill>
          <a:schemeClr val="accen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8"/>
          <p:cNvGrpSpPr/>
          <p:nvPr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140" name="Google Shape;140;p8"/>
            <p:cNvSpPr/>
            <p:nvPr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3797105" y="1404992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8"/>
            <p:cNvSpPr/>
            <p:nvPr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fmla="val 4905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8"/>
          <p:cNvSpPr/>
          <p:nvPr>
            <p:ph idx="3" type="pic"/>
          </p:nvPr>
        </p:nvSpPr>
        <p:spPr>
          <a:xfrm>
            <a:off x="3787227" y="1312181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8"/>
          <p:cNvSpPr/>
          <p:nvPr>
            <p:ph idx="4" type="pic"/>
          </p:nvPr>
        </p:nvSpPr>
        <p:spPr>
          <a:xfrm>
            <a:off x="2059035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8"/>
          <p:cNvSpPr/>
          <p:nvPr>
            <p:ph idx="5" type="pic"/>
          </p:nvPr>
        </p:nvSpPr>
        <p:spPr>
          <a:xfrm>
            <a:off x="330843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8"/>
          <p:cNvSpPr/>
          <p:nvPr>
            <p:ph idx="6" type="pic"/>
          </p:nvPr>
        </p:nvSpPr>
        <p:spPr>
          <a:xfrm>
            <a:off x="7243611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8"/>
          <p:cNvSpPr/>
          <p:nvPr>
            <p:ph idx="7" type="pic"/>
          </p:nvPr>
        </p:nvSpPr>
        <p:spPr>
          <a:xfrm>
            <a:off x="5515419" y="1276575"/>
            <a:ext cx="1548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Images and Contents Layout">
  <p:cSld name="6_Images and Contents Layout">
    <p:bg>
      <p:bgPr>
        <a:solidFill>
          <a:srgbClr val="FFCE29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>
            <p:ph idx="2" type="pic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3" name="Google Shape;153;p9"/>
          <p:cNvSpPr txBox="1"/>
          <p:nvPr>
            <p:ph idx="3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>
            <p:ph idx="2" type="pic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11"/>
          <p:cNvSpPr txBox="1"/>
          <p:nvPr>
            <p:ph idx="2" type="body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11"/>
          <p:cNvSpPr/>
          <p:nvPr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160" name="Google Shape;16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5225" y="1079005"/>
            <a:ext cx="3373328" cy="408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/>
          <p:nvPr>
            <p:ph idx="3" type="pic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free-powerpoint-templates-design.com/" TargetMode="External"/><Relationship Id="rId4" Type="http://schemas.openxmlformats.org/officeDocument/2006/relationships/hyperlink" Target="http://www.free-powerpoint-templates-design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19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15" Type="http://schemas.openxmlformats.org/officeDocument/2006/relationships/image" Target="../media/image21.png"/><Relationship Id="rId14" Type="http://schemas.openxmlformats.org/officeDocument/2006/relationships/image" Target="../media/image20.png"/><Relationship Id="rId17" Type="http://schemas.openxmlformats.org/officeDocument/2006/relationships/image" Target="../media/image22.png"/><Relationship Id="rId16" Type="http://schemas.openxmlformats.org/officeDocument/2006/relationships/image" Target="../media/image25.png"/><Relationship Id="rId5" Type="http://schemas.openxmlformats.org/officeDocument/2006/relationships/image" Target="../media/image16.png"/><Relationship Id="rId19" Type="http://schemas.openxmlformats.org/officeDocument/2006/relationships/image" Target="../media/image24.png"/><Relationship Id="rId6" Type="http://schemas.openxmlformats.org/officeDocument/2006/relationships/image" Target="../media/image12.png"/><Relationship Id="rId18" Type="http://schemas.openxmlformats.org/officeDocument/2006/relationships/image" Target="../media/image23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한끝</a:t>
            </a:r>
            <a:endParaRPr/>
          </a:p>
        </p:txBody>
      </p:sp>
      <p:sp>
        <p:nvSpPr>
          <p:cNvPr id="246" name="Google Shape;246;p23"/>
          <p:cNvSpPr txBox="1"/>
          <p:nvPr>
            <p:ph idx="2" type="body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팀장 : 최희수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b="1" lang="en-US"/>
              <a:t>조원 : 양지수, 전형섭, 정이삭</a:t>
            </a:r>
            <a:endParaRPr b="1"/>
          </a:p>
        </p:txBody>
      </p:sp>
      <p:sp>
        <p:nvSpPr>
          <p:cNvPr id="247" name="Google Shape;247;p23"/>
          <p:cNvSpPr txBox="1"/>
          <p:nvPr/>
        </p:nvSpPr>
        <p:spPr>
          <a:xfrm>
            <a:off x="7552903" y="17643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LogoType</a:t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http://www.free-powerpoint-templates-design.com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프로젝트 일정</a:t>
            </a:r>
            <a:endParaRPr/>
          </a:p>
        </p:txBody>
      </p:sp>
      <p:sp>
        <p:nvSpPr>
          <p:cNvPr id="357" name="Google Shape;357;p32"/>
          <p:cNvSpPr txBox="1"/>
          <p:nvPr>
            <p:ph idx="2" type="body"/>
          </p:nvPr>
        </p:nvSpPr>
        <p:spPr>
          <a:xfrm>
            <a:off x="0" y="699542"/>
            <a:ext cx="91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2월 8일 ~ 3월 7일</a:t>
            </a:r>
            <a:endParaRPr/>
          </a:p>
        </p:txBody>
      </p:sp>
      <p:graphicFrame>
        <p:nvGraphicFramePr>
          <p:cNvPr id="358" name="Google Shape;358;p32"/>
          <p:cNvGraphicFramePr/>
          <p:nvPr/>
        </p:nvGraphicFramePr>
        <p:xfrm>
          <a:off x="149200" y="10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{5FF8A410-A277-4E6A-A6D4-36FAE38ACAEC}</a:tableStyleId>
              </a:tblPr>
              <a:tblGrid>
                <a:gridCol w="1244075"/>
                <a:gridCol w="1273000"/>
                <a:gridCol w="1258550"/>
                <a:gridCol w="1258550"/>
                <a:gridCol w="1229600"/>
                <a:gridCol w="1330875"/>
                <a:gridCol w="1200650"/>
              </a:tblGrid>
              <a:tr h="529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C00000"/>
                          </a:solidFill>
                        </a:rPr>
                        <a:t>SUN</a:t>
                      </a:r>
                      <a:endParaRPr b="1" sz="800">
                        <a:solidFill>
                          <a:srgbClr val="C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MON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TUE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WED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THR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404040"/>
                          </a:solidFill>
                        </a:rPr>
                        <a:t>FRI</a:t>
                      </a:r>
                      <a:endParaRPr b="1" sz="8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1F497D"/>
                          </a:solidFill>
                        </a:rPr>
                        <a:t>SAT</a:t>
                      </a:r>
                      <a:endParaRPr b="1" sz="800">
                        <a:solidFill>
                          <a:srgbClr val="1F497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74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8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D0D0D"/>
                          </a:solidFill>
                        </a:rPr>
                        <a:t>10</a:t>
                      </a:r>
                      <a:endParaRPr sz="600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12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14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16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D0D0D"/>
                          </a:solidFill>
                        </a:rPr>
                        <a:t>17</a:t>
                      </a:r>
                      <a:endParaRPr sz="600">
                        <a:solidFill>
                          <a:srgbClr val="0D0D0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18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19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20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23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404040"/>
                          </a:solidFill>
                        </a:rPr>
                        <a:t>24</a:t>
                      </a:r>
                      <a:endParaRPr sz="600">
                        <a:solidFill>
                          <a:srgbClr val="40404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26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070C0"/>
                          </a:solidFill>
                        </a:rPr>
                        <a:t>27</a:t>
                      </a:r>
                      <a:endParaRPr sz="6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42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28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1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2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3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4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/>
                        <a:t>5</a:t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0070C0"/>
                          </a:solidFill>
                        </a:rPr>
                        <a:t>6</a:t>
                      </a:r>
                      <a:endParaRPr sz="600">
                        <a:solidFill>
                          <a:srgbClr val="0070C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</a:rPr>
                        <a:t>7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9" name="Google Shape;359;p32"/>
          <p:cNvSpPr/>
          <p:nvPr/>
        </p:nvSpPr>
        <p:spPr>
          <a:xfrm>
            <a:off x="1393275" y="1937475"/>
            <a:ext cx="3790200" cy="233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주제 선정</a:t>
            </a:r>
            <a:endParaRPr sz="800"/>
          </a:p>
        </p:txBody>
      </p:sp>
      <p:sp>
        <p:nvSpPr>
          <p:cNvPr id="360" name="Google Shape;360;p32"/>
          <p:cNvSpPr/>
          <p:nvPr/>
        </p:nvSpPr>
        <p:spPr>
          <a:xfrm>
            <a:off x="1393275" y="2594750"/>
            <a:ext cx="63507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  <p:sp>
        <p:nvSpPr>
          <p:cNvPr id="361" name="Google Shape;361;p32"/>
          <p:cNvSpPr/>
          <p:nvPr/>
        </p:nvSpPr>
        <p:spPr>
          <a:xfrm>
            <a:off x="7743975" y="2594750"/>
            <a:ext cx="12006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2" name="Google Shape;362;p32"/>
          <p:cNvSpPr/>
          <p:nvPr/>
        </p:nvSpPr>
        <p:spPr>
          <a:xfrm>
            <a:off x="149200" y="3252050"/>
            <a:ext cx="87954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3" name="Google Shape;363;p32"/>
          <p:cNvSpPr/>
          <p:nvPr/>
        </p:nvSpPr>
        <p:spPr>
          <a:xfrm>
            <a:off x="149150" y="3858850"/>
            <a:ext cx="87954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4" name="Google Shape;364;p32"/>
          <p:cNvSpPr/>
          <p:nvPr/>
        </p:nvSpPr>
        <p:spPr>
          <a:xfrm>
            <a:off x="149200" y="4545800"/>
            <a:ext cx="1244100" cy="233400"/>
          </a:xfrm>
          <a:prstGeom prst="chevron">
            <a:avLst>
              <a:gd fmla="val 50000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기능 구현</a:t>
            </a:r>
            <a:endParaRPr sz="800"/>
          </a:p>
        </p:txBody>
      </p:sp>
      <p:sp>
        <p:nvSpPr>
          <p:cNvPr id="365" name="Google Shape;365;p32"/>
          <p:cNvSpPr/>
          <p:nvPr/>
        </p:nvSpPr>
        <p:spPr>
          <a:xfrm>
            <a:off x="136450" y="4724000"/>
            <a:ext cx="12696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  <p:sp>
        <p:nvSpPr>
          <p:cNvPr id="366" name="Google Shape;366;p32"/>
          <p:cNvSpPr/>
          <p:nvPr/>
        </p:nvSpPr>
        <p:spPr>
          <a:xfrm>
            <a:off x="7743975" y="3983350"/>
            <a:ext cx="1200600" cy="233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산출물 작성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핵심 기능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3525500" y="1233699"/>
            <a:ext cx="1020696" cy="1020696"/>
            <a:chOff x="3623312" y="1131590"/>
            <a:chExt cx="1020696" cy="1020696"/>
          </a:xfrm>
        </p:grpSpPr>
        <p:sp>
          <p:nvSpPr>
            <p:cNvPr id="373" name="Google Shape;373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33"/>
          <p:cNvGrpSpPr/>
          <p:nvPr/>
        </p:nvGrpSpPr>
        <p:grpSpPr>
          <a:xfrm>
            <a:off x="3389282" y="2277266"/>
            <a:ext cx="1020696" cy="1020696"/>
            <a:chOff x="3623312" y="1131590"/>
            <a:chExt cx="1020696" cy="1020696"/>
          </a:xfrm>
        </p:grpSpPr>
        <p:sp>
          <p:nvSpPr>
            <p:cNvPr id="376" name="Google Shape;376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33"/>
          <p:cNvGrpSpPr/>
          <p:nvPr/>
        </p:nvGrpSpPr>
        <p:grpSpPr>
          <a:xfrm flipH="1">
            <a:off x="4610189" y="1921457"/>
            <a:ext cx="1020696" cy="1020696"/>
            <a:chOff x="3623312" y="1131590"/>
            <a:chExt cx="1020696" cy="1020696"/>
          </a:xfrm>
        </p:grpSpPr>
        <p:sp>
          <p:nvSpPr>
            <p:cNvPr id="379" name="Google Shape;379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33"/>
          <p:cNvGrpSpPr/>
          <p:nvPr/>
        </p:nvGrpSpPr>
        <p:grpSpPr>
          <a:xfrm flipH="1">
            <a:off x="4747335" y="2963696"/>
            <a:ext cx="1020696" cy="1020696"/>
            <a:chOff x="3623312" y="1131590"/>
            <a:chExt cx="1020696" cy="1020696"/>
          </a:xfrm>
        </p:grpSpPr>
        <p:sp>
          <p:nvSpPr>
            <p:cNvPr id="382" name="Google Shape;382;p33"/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>
                <a:gd fmla="val 10000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33"/>
          <p:cNvSpPr/>
          <p:nvPr/>
        </p:nvSpPr>
        <p:spPr>
          <a:xfrm>
            <a:off x="4473042" y="2149625"/>
            <a:ext cx="72000" cy="324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4610189" y="2905625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4335895" y="2905625"/>
            <a:ext cx="72000" cy="2484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4747335" y="3841625"/>
            <a:ext cx="72000" cy="154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33"/>
          <p:cNvGrpSpPr/>
          <p:nvPr/>
        </p:nvGrpSpPr>
        <p:grpSpPr>
          <a:xfrm>
            <a:off x="858843" y="1312366"/>
            <a:ext cx="2539733" cy="493927"/>
            <a:chOff x="803640" y="3362835"/>
            <a:chExt cx="2059800" cy="493927"/>
          </a:xfrm>
        </p:grpSpPr>
        <p:sp>
          <p:nvSpPr>
            <p:cNvPr id="389" name="Google Shape;389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유저 간의 소통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유저 간의 커뮤니케이션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3"/>
          <p:cNvGrpSpPr/>
          <p:nvPr/>
        </p:nvGrpSpPr>
        <p:grpSpPr>
          <a:xfrm>
            <a:off x="760432" y="2325156"/>
            <a:ext cx="2539733" cy="493927"/>
            <a:chOff x="803640" y="3362835"/>
            <a:chExt cx="2059800" cy="493927"/>
          </a:xfrm>
        </p:grpSpPr>
        <p:sp>
          <p:nvSpPr>
            <p:cNvPr id="392" name="Google Shape;392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나만의 캐릭터를 꾸미기</a:t>
              </a:r>
              <a:endPara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상점</a:t>
              </a:r>
              <a:endParaRPr b="1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4" name="Google Shape;394;p33"/>
          <p:cNvGrpSpPr/>
          <p:nvPr/>
        </p:nvGrpSpPr>
        <p:grpSpPr>
          <a:xfrm>
            <a:off x="5813395" y="2031976"/>
            <a:ext cx="2539733" cy="493927"/>
            <a:chOff x="803640" y="3362835"/>
            <a:chExt cx="2059800" cy="493927"/>
          </a:xfrm>
        </p:grpSpPr>
        <p:sp>
          <p:nvSpPr>
            <p:cNvPr id="395" name="Google Shape;395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유저 간의 순위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랭킹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33"/>
          <p:cNvGrpSpPr/>
          <p:nvPr/>
        </p:nvGrpSpPr>
        <p:grpSpPr>
          <a:xfrm>
            <a:off x="5843832" y="3044797"/>
            <a:ext cx="2539733" cy="493927"/>
            <a:chOff x="803640" y="3362835"/>
            <a:chExt cx="2059800" cy="493927"/>
          </a:xfrm>
        </p:grpSpPr>
        <p:sp>
          <p:nvSpPr>
            <p:cNvPr id="398" name="Google Shape;398;p33"/>
            <p:cNvSpPr txBox="1"/>
            <p:nvPr/>
          </p:nvSpPr>
          <p:spPr>
            <a:xfrm>
              <a:off x="803640" y="3579862"/>
              <a:ext cx="2059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친목도모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3F3F3F"/>
                  </a:solidFill>
                </a:rPr>
                <a:t>친구들 간의 우정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33"/>
          <p:cNvSpPr/>
          <p:nvPr/>
        </p:nvSpPr>
        <p:spPr>
          <a:xfrm flipH="1">
            <a:off x="3862900" y="1601385"/>
            <a:ext cx="345887" cy="285335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3700659" y="2600825"/>
            <a:ext cx="371900" cy="373588"/>
          </a:xfrm>
          <a:custGeom>
            <a:rect b="b" l="l" r="r" t="t"/>
            <a:pathLst>
              <a:path extrusionOk="0" h="373588" w="371900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3"/>
          <p:cNvSpPr/>
          <p:nvPr/>
        </p:nvSpPr>
        <p:spPr>
          <a:xfrm>
            <a:off x="4979982" y="2149636"/>
            <a:ext cx="281105" cy="534600"/>
          </a:xfrm>
          <a:custGeom>
            <a:rect b="b" l="l" r="r" t="t"/>
            <a:pathLst>
              <a:path extrusionOk="0" h="3240001" w="1703664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5087180" y="3285641"/>
            <a:ext cx="341005" cy="376812"/>
          </a:xfrm>
          <a:custGeom>
            <a:rect b="b" l="l" r="r" t="t"/>
            <a:pathLst>
              <a:path extrusionOk="0" h="376812" w="341005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사용 기술</a:t>
            </a:r>
            <a:endParaRPr/>
          </a:p>
        </p:txBody>
      </p:sp>
      <p:sp>
        <p:nvSpPr>
          <p:cNvPr id="409" name="Google Shape;409;p34"/>
          <p:cNvSpPr txBox="1"/>
          <p:nvPr/>
        </p:nvSpPr>
        <p:spPr>
          <a:xfrm>
            <a:off x="959275" y="927725"/>
            <a:ext cx="34269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0" name="Google Shape;410;p34"/>
          <p:cNvSpPr txBox="1"/>
          <p:nvPr/>
        </p:nvSpPr>
        <p:spPr>
          <a:xfrm>
            <a:off x="5188575" y="927725"/>
            <a:ext cx="2600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1" name="Google Shape;411;p34"/>
          <p:cNvSpPr txBox="1"/>
          <p:nvPr/>
        </p:nvSpPr>
        <p:spPr>
          <a:xfrm>
            <a:off x="1312675" y="2949125"/>
            <a:ext cx="2600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2" name="Google Shape;412;p34"/>
          <p:cNvSpPr txBox="1"/>
          <p:nvPr/>
        </p:nvSpPr>
        <p:spPr>
          <a:xfrm>
            <a:off x="5188675" y="2949125"/>
            <a:ext cx="2600100" cy="190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63" y="1431362"/>
            <a:ext cx="736575" cy="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4488" y="1417812"/>
            <a:ext cx="542241" cy="7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712" y="1417225"/>
            <a:ext cx="542250" cy="76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2963" y="2239202"/>
            <a:ext cx="939775" cy="5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5313" y="2314957"/>
            <a:ext cx="857175" cy="3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21962" y="2319325"/>
            <a:ext cx="1233625" cy="4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04934" y="1579038"/>
            <a:ext cx="939775" cy="560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79625" y="1417213"/>
            <a:ext cx="793822" cy="43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05388" y="1758877"/>
            <a:ext cx="542275" cy="99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05038" y="2051275"/>
            <a:ext cx="576075" cy="5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73440" y="1350977"/>
            <a:ext cx="1275500" cy="63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420325" y="3410375"/>
            <a:ext cx="2384788" cy="5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54500" y="3926063"/>
            <a:ext cx="1057325" cy="9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305075" y="3984613"/>
            <a:ext cx="793825" cy="7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950947" y="3342313"/>
            <a:ext cx="793825" cy="696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신.구 국립국어원 상징물(CI), 상징표시, 심벌마크 ,로고&lt;2017.1&gt; : 네이버 블로그" id="428" name="Google Shape;428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05275" y="4297250"/>
            <a:ext cx="1375617" cy="3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744775" y="3276425"/>
            <a:ext cx="939750" cy="93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/>
        </p:nvSpPr>
        <p:spPr>
          <a:xfrm>
            <a:off x="1761913" y="919799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FRONT-END</a:t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>
            <a:off x="5700938" y="919799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BACK-END</a:t>
            </a:r>
            <a:endParaRPr/>
          </a:p>
        </p:txBody>
      </p:sp>
      <p:sp>
        <p:nvSpPr>
          <p:cNvPr id="432" name="Google Shape;432;p34"/>
          <p:cNvSpPr txBox="1"/>
          <p:nvPr/>
        </p:nvSpPr>
        <p:spPr>
          <a:xfrm>
            <a:off x="1814401" y="2947866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5611188" y="2949124"/>
            <a:ext cx="1704000" cy="4002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APL/ETC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idx="1" type="body"/>
          </p:nvPr>
        </p:nvSpPr>
        <p:spPr>
          <a:xfrm>
            <a:off x="0" y="3075806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39" name="Google Shape;439;p35"/>
          <p:cNvSpPr txBox="1"/>
          <p:nvPr>
            <p:ph idx="2" type="body"/>
          </p:nvPr>
        </p:nvSpPr>
        <p:spPr>
          <a:xfrm>
            <a:off x="-148" y="372387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rPr lang="en-US"/>
              <a:t>Insert the title of your subtitle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/>
          <p:nvPr/>
        </p:nvSpPr>
        <p:spPr>
          <a:xfrm>
            <a:off x="179511" y="2143048"/>
            <a:ext cx="1217198" cy="1217254"/>
          </a:xfrm>
          <a:custGeom>
            <a:rect b="b" l="l" r="r" t="t"/>
            <a:pathLst>
              <a:path extrusionOk="0" h="1217254" w="1217198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1207294" y="1561169"/>
            <a:ext cx="189467" cy="1040153"/>
          </a:xfrm>
          <a:custGeom>
            <a:rect b="b" l="l" r="r" t="t"/>
            <a:pathLst>
              <a:path extrusionOk="0" h="1040153" w="189467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0" y="483518"/>
            <a:ext cx="9144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목차</a:t>
            </a:r>
            <a:endParaRPr/>
          </a:p>
        </p:txBody>
      </p:sp>
      <p:grpSp>
        <p:nvGrpSpPr>
          <p:cNvPr id="256" name="Google Shape;256;p24"/>
          <p:cNvGrpSpPr/>
          <p:nvPr/>
        </p:nvGrpSpPr>
        <p:grpSpPr>
          <a:xfrm>
            <a:off x="2356750" y="1253122"/>
            <a:ext cx="6184750" cy="588600"/>
            <a:chOff x="2356750" y="1253122"/>
            <a:chExt cx="6184750" cy="588600"/>
          </a:xfrm>
        </p:grpSpPr>
        <p:sp>
          <p:nvSpPr>
            <p:cNvPr id="257" name="Google Shape;257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주제 선정 이유</a:t>
              </a: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4"/>
          <p:cNvSpPr/>
          <p:nvPr/>
        </p:nvSpPr>
        <p:spPr>
          <a:xfrm>
            <a:off x="950152" y="421885"/>
            <a:ext cx="726841" cy="1121399"/>
          </a:xfrm>
          <a:custGeom>
            <a:rect b="b" l="l" r="r" t="t"/>
            <a:pathLst>
              <a:path extrusionOk="0" h="1121399" w="726841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1164435" y="190079"/>
            <a:ext cx="298274" cy="244742"/>
          </a:xfrm>
          <a:custGeom>
            <a:rect b="b" l="l" r="r" t="t"/>
            <a:pathLst>
              <a:path extrusionOk="0" h="244742" w="298274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2356750" y="1878847"/>
            <a:ext cx="6184750" cy="588600"/>
            <a:chOff x="2356750" y="1253122"/>
            <a:chExt cx="6184750" cy="588600"/>
          </a:xfrm>
        </p:grpSpPr>
        <p:sp>
          <p:nvSpPr>
            <p:cNvPr id="265" name="Google Shape;26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팀원 소개</a:t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2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24"/>
          <p:cNvGrpSpPr/>
          <p:nvPr/>
        </p:nvGrpSpPr>
        <p:grpSpPr>
          <a:xfrm>
            <a:off x="2356750" y="2504572"/>
            <a:ext cx="6184750" cy="588600"/>
            <a:chOff x="2356750" y="1253122"/>
            <a:chExt cx="6184750" cy="588600"/>
          </a:xfrm>
        </p:grpSpPr>
        <p:sp>
          <p:nvSpPr>
            <p:cNvPr id="270" name="Google Shape;270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산출물 목록</a:t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3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4"/>
          <p:cNvGrpSpPr/>
          <p:nvPr/>
        </p:nvGrpSpPr>
        <p:grpSpPr>
          <a:xfrm>
            <a:off x="2356750" y="3130297"/>
            <a:ext cx="6184750" cy="588600"/>
            <a:chOff x="2356750" y="1253122"/>
            <a:chExt cx="6184750" cy="588600"/>
          </a:xfrm>
        </p:grpSpPr>
        <p:sp>
          <p:nvSpPr>
            <p:cNvPr id="275" name="Google Shape;27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프로젝트 일정</a:t>
              </a:r>
              <a:endParaRPr/>
            </a:p>
          </p:txBody>
        </p:sp>
        <p:sp>
          <p:nvSpPr>
            <p:cNvPr id="277" name="Google Shape;27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4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24"/>
          <p:cNvGrpSpPr/>
          <p:nvPr/>
        </p:nvGrpSpPr>
        <p:grpSpPr>
          <a:xfrm>
            <a:off x="2356750" y="3756022"/>
            <a:ext cx="6184750" cy="588600"/>
            <a:chOff x="2356750" y="1253122"/>
            <a:chExt cx="6184750" cy="588600"/>
          </a:xfrm>
        </p:grpSpPr>
        <p:sp>
          <p:nvSpPr>
            <p:cNvPr id="280" name="Google Shape;280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핵심 기능</a:t>
              </a: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5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4" name="Google Shape;284;p24"/>
          <p:cNvGrpSpPr/>
          <p:nvPr/>
        </p:nvGrpSpPr>
        <p:grpSpPr>
          <a:xfrm>
            <a:off x="2356750" y="4381747"/>
            <a:ext cx="6184750" cy="588600"/>
            <a:chOff x="2356750" y="1253122"/>
            <a:chExt cx="6184750" cy="588600"/>
          </a:xfrm>
        </p:grpSpPr>
        <p:sp>
          <p:nvSpPr>
            <p:cNvPr id="285" name="Google Shape;285;p24"/>
            <p:cNvSpPr/>
            <p:nvPr/>
          </p:nvSpPr>
          <p:spPr>
            <a:xfrm>
              <a:off x="3060500" y="1383697"/>
              <a:ext cx="5481000" cy="386700"/>
            </a:xfrm>
            <a:prstGeom prst="rect">
              <a:avLst/>
            </a:prstGeom>
            <a:noFill/>
            <a:ln cap="flat" cmpd="sng" w="254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3263969" y="1410950"/>
              <a:ext cx="5040600" cy="3228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595959"/>
                  </a:solidFill>
                </a:rPr>
                <a:t>사용 기술</a:t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2340250" y="1269622"/>
              <a:ext cx="588600" cy="555600"/>
            </a:xfrm>
            <a:prstGeom prst="chevron">
              <a:avLst>
                <a:gd fmla="val 33915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4"/>
            <p:cNvSpPr txBox="1"/>
            <p:nvPr/>
          </p:nvSpPr>
          <p:spPr>
            <a:xfrm>
              <a:off x="2357498" y="1316566"/>
              <a:ext cx="554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b="1" lang="en-US" sz="1800">
                  <a:solidFill>
                    <a:schemeClr val="lt1"/>
                  </a:solidFill>
                </a:rPr>
                <a:t>6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093534" y="2283722"/>
            <a:ext cx="5019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주제 선정 이유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2813480" y="2668266"/>
            <a:ext cx="389493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한 끝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3104800" y="3197524"/>
            <a:ext cx="3312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코로나로 인해 친구들과 자주 만나서 놀지도 못하고 여행도 가지 못하는 지금!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한글 끝말잇기 게임을 통해 친구들과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즐거움을 나누고 시간 안에 정답을 치며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타자 속도도 증가 될 수 있는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효과를 기대하며 개발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idx="1" type="body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팀원 소개</a:t>
            </a:r>
            <a:endParaRPr/>
          </a:p>
        </p:txBody>
      </p:sp>
      <p:grpSp>
        <p:nvGrpSpPr>
          <p:cNvPr id="305" name="Google Shape;305;p27"/>
          <p:cNvGrpSpPr/>
          <p:nvPr/>
        </p:nvGrpSpPr>
        <p:grpSpPr>
          <a:xfrm>
            <a:off x="731347" y="3252175"/>
            <a:ext cx="1656258" cy="511791"/>
            <a:chOff x="3779911" y="3327771"/>
            <a:chExt cx="1584178" cy="511791"/>
          </a:xfrm>
        </p:grpSpPr>
        <p:sp>
          <p:nvSpPr>
            <p:cNvPr id="306" name="Google Shape;306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최희수</a:t>
              </a:r>
              <a:endParaRPr/>
            </a:p>
          </p:txBody>
        </p:sp>
        <p:sp>
          <p:nvSpPr>
            <p:cNvPr id="307" name="Google Shape;307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PL/AA</a:t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>
            <a:off x="2461527" y="3252175"/>
            <a:ext cx="1656258" cy="511791"/>
            <a:chOff x="3779911" y="3327771"/>
            <a:chExt cx="1584178" cy="511791"/>
          </a:xfrm>
        </p:grpSpPr>
        <p:sp>
          <p:nvSpPr>
            <p:cNvPr id="309" name="Google Shape;309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양지수</a:t>
              </a:r>
              <a:endParaRPr/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UA</a:t>
              </a:r>
              <a:endParaRPr/>
            </a:p>
          </p:txBody>
        </p:sp>
      </p:grpSp>
      <p:grpSp>
        <p:nvGrpSpPr>
          <p:cNvPr id="311" name="Google Shape;311;p27"/>
          <p:cNvGrpSpPr/>
          <p:nvPr/>
        </p:nvGrpSpPr>
        <p:grpSpPr>
          <a:xfrm>
            <a:off x="4961085" y="3252175"/>
            <a:ext cx="1656258" cy="511791"/>
            <a:chOff x="3779911" y="3327771"/>
            <a:chExt cx="1584178" cy="511791"/>
          </a:xfrm>
        </p:grpSpPr>
        <p:sp>
          <p:nvSpPr>
            <p:cNvPr id="312" name="Google Shape;312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전형섭</a:t>
              </a:r>
              <a:endParaRPr/>
            </a:p>
          </p:txBody>
        </p:sp>
        <p:sp>
          <p:nvSpPr>
            <p:cNvPr id="313" name="Google Shape;313;p27"/>
            <p:cNvSpPr txBox="1"/>
            <p:nvPr/>
          </p:nvSpPr>
          <p:spPr>
            <a:xfrm>
              <a:off x="3779912" y="3589982"/>
              <a:ext cx="1584177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TA</a:t>
              </a:r>
              <a:endParaRPr/>
            </a:p>
          </p:txBody>
        </p:sp>
      </p:grpSp>
      <p:grpSp>
        <p:nvGrpSpPr>
          <p:cNvPr id="314" name="Google Shape;314;p27"/>
          <p:cNvGrpSpPr/>
          <p:nvPr/>
        </p:nvGrpSpPr>
        <p:grpSpPr>
          <a:xfrm>
            <a:off x="6691265" y="3252175"/>
            <a:ext cx="1656387" cy="511811"/>
            <a:chOff x="3779911" y="3327771"/>
            <a:chExt cx="1584301" cy="511811"/>
          </a:xfrm>
        </p:grpSpPr>
        <p:sp>
          <p:nvSpPr>
            <p:cNvPr id="315" name="Google Shape;315;p2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Arial"/>
                <a:buNone/>
              </a:pPr>
              <a:r>
                <a:rPr b="1" lang="en-US">
                  <a:solidFill>
                    <a:srgbClr val="3F3F3F"/>
                  </a:solidFill>
                </a:rPr>
                <a:t>정이삭</a:t>
              </a:r>
              <a:endParaRPr/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3779912" y="3589982"/>
              <a:ext cx="15843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rgbClr val="3F3F3F"/>
                  </a:solidFill>
                </a:rPr>
                <a:t>DA</a:t>
              </a:r>
              <a:endParaRPr/>
            </a:p>
          </p:txBody>
        </p:sp>
      </p:grpSp>
      <p:sp>
        <p:nvSpPr>
          <p:cNvPr id="317" name="Google Shape;317;p27"/>
          <p:cNvSpPr/>
          <p:nvPr>
            <p:ph idx="5" type="pic"/>
          </p:nvPr>
        </p:nvSpPr>
        <p:spPr>
          <a:xfrm>
            <a:off x="810493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"/>
          <p:cNvSpPr/>
          <p:nvPr>
            <p:ph idx="4" type="pic"/>
          </p:nvPr>
        </p:nvSpPr>
        <p:spPr>
          <a:xfrm>
            <a:off x="2538685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>
            <p:ph idx="7" type="pic"/>
          </p:nvPr>
        </p:nvSpPr>
        <p:spPr>
          <a:xfrm>
            <a:off x="5034269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"/>
          <p:cNvSpPr/>
          <p:nvPr>
            <p:ph idx="6" type="pic"/>
          </p:nvPr>
        </p:nvSpPr>
        <p:spPr>
          <a:xfrm>
            <a:off x="6762461" y="1276575"/>
            <a:ext cx="1548000" cy="18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2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87" y="1085516"/>
            <a:ext cx="2323975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07" y="1085516"/>
            <a:ext cx="2323975" cy="23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91" y="1011031"/>
            <a:ext cx="2482525" cy="24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01" y="1009411"/>
            <a:ext cx="2482525" cy="24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grpSp>
        <p:nvGrpSpPr>
          <p:cNvPr id="330" name="Google Shape;330;p28"/>
          <p:cNvGrpSpPr/>
          <p:nvPr/>
        </p:nvGrpSpPr>
        <p:grpSpPr>
          <a:xfrm>
            <a:off x="3508193" y="1082095"/>
            <a:ext cx="2108782" cy="2489264"/>
            <a:chOff x="3687661" y="1203598"/>
            <a:chExt cx="2252491" cy="2489264"/>
          </a:xfrm>
        </p:grpSpPr>
        <p:sp>
          <p:nvSpPr>
            <p:cNvPr id="331" name="Google Shape;331;p28"/>
            <p:cNvSpPr txBox="1"/>
            <p:nvPr/>
          </p:nvSpPr>
          <p:spPr>
            <a:xfrm>
              <a:off x="3687661" y="1568862"/>
              <a:ext cx="22524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01.수행계획서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02.요구사항정의서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03.유스케이스정의서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04.유스케이스다이어그램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05.단위업무 정의서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06.용어사전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07.자료사전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08.개발환경구축완료보고서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09.개념ERD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10.논리ERD</a:t>
              </a:r>
              <a:endParaRPr sz="1200">
                <a:solidFill>
                  <a:srgbClr val="3F3F3F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3F3F3F"/>
                  </a:solidFill>
                </a:rPr>
                <a:t>11.테이블정의서</a:t>
              </a:r>
              <a:endParaRPr sz="1200">
                <a:solidFill>
                  <a:srgbClr val="3F3F3F"/>
                </a:solidFill>
              </a:endParaRPr>
            </a:p>
          </p:txBody>
        </p:sp>
        <p:sp>
          <p:nvSpPr>
            <p:cNvPr id="332" name="Google Shape;332;p28"/>
            <p:cNvSpPr txBox="1"/>
            <p:nvPr/>
          </p:nvSpPr>
          <p:spPr>
            <a:xfrm>
              <a:off x="3687661" y="1203598"/>
              <a:ext cx="22524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28"/>
          <p:cNvSpPr txBox="1"/>
          <p:nvPr/>
        </p:nvSpPr>
        <p:spPr>
          <a:xfrm>
            <a:off x="6153475" y="1447350"/>
            <a:ext cx="2562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12.물리ERD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13.메뉴구조도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14.화면정의서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15.프로세스 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16.프로세스 흐름도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17.클래스 정의서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18.클래스 다이어그램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19.사용자 메뉴얼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PMS(redmine)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단위테스트시나리오_케이스_결과</a:t>
            </a:r>
            <a:endParaRPr sz="1200">
              <a:solidFill>
                <a:srgbClr val="3F3F3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F3F3F"/>
                </a:solidFill>
              </a:rPr>
              <a:t>통합테스트시나리오_케이스_결과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39" name="Google Shape;3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350" y="501725"/>
            <a:ext cx="4418424" cy="41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45" name="Google Shape;3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44" y="871875"/>
            <a:ext cx="46767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467544" y="411510"/>
            <a:ext cx="23034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r>
              <a:rPr lang="en-US"/>
              <a:t>산출물 목록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100" y="454963"/>
            <a:ext cx="3388225" cy="42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1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