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132377c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132377c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a132377c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a132377c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a132377c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a132377c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a132377c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a132377c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8475" y="190925"/>
            <a:ext cx="544800" cy="353700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072375" y="190925"/>
            <a:ext cx="544800" cy="353700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026150" y="2019750"/>
            <a:ext cx="1091700" cy="5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/>
              <a:t>회원가입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456250" y="3504250"/>
            <a:ext cx="1269600" cy="56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아이디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5925" y="3504250"/>
            <a:ext cx="1386000" cy="56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비밀번호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117850" y="3504250"/>
            <a:ext cx="1044300" cy="56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이름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748475" y="3568000"/>
            <a:ext cx="1269600" cy="43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/>
              <a:t>이메일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456250" y="2080350"/>
            <a:ext cx="1386000" cy="49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인증번호</a:t>
            </a:r>
            <a:endParaRPr/>
          </a:p>
        </p:txBody>
      </p:sp>
      <p:cxnSp>
        <p:nvCxnSpPr>
          <p:cNvPr id="62" name="Google Shape;62;p13"/>
          <p:cNvCxnSpPr>
            <a:stCxn id="61" idx="6"/>
            <a:endCxn id="56" idx="1"/>
          </p:cNvCxnSpPr>
          <p:nvPr/>
        </p:nvCxnSpPr>
        <p:spPr>
          <a:xfrm flipH="1" rot="10800000">
            <a:off x="2842250" y="2295600"/>
            <a:ext cx="1183800" cy="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>
            <a:stCxn id="57" idx="7"/>
            <a:endCxn id="56" idx="2"/>
          </p:cNvCxnSpPr>
          <p:nvPr/>
        </p:nvCxnSpPr>
        <p:spPr>
          <a:xfrm flipH="1" rot="10800000">
            <a:off x="2539921" y="2571741"/>
            <a:ext cx="2032200" cy="10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>
            <a:stCxn id="58" idx="0"/>
            <a:endCxn id="56" idx="2"/>
          </p:cNvCxnSpPr>
          <p:nvPr/>
        </p:nvCxnSpPr>
        <p:spPr>
          <a:xfrm flipH="1" rot="10800000">
            <a:off x="3878925" y="2571850"/>
            <a:ext cx="6930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59" idx="0"/>
            <a:endCxn id="56" idx="2"/>
          </p:cNvCxnSpPr>
          <p:nvPr/>
        </p:nvCxnSpPr>
        <p:spPr>
          <a:xfrm rot="10800000">
            <a:off x="4572000" y="2571850"/>
            <a:ext cx="10680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60" idx="0"/>
            <a:endCxn id="56" idx="2"/>
          </p:cNvCxnSpPr>
          <p:nvPr/>
        </p:nvCxnSpPr>
        <p:spPr>
          <a:xfrm rot="10800000">
            <a:off x="4571975" y="2571700"/>
            <a:ext cx="2811300" cy="9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3841700" y="2058825"/>
            <a:ext cx="997500" cy="5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/>
              <a:t>메인홈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800400" y="3609375"/>
            <a:ext cx="785400" cy="5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배너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785250" y="3562525"/>
            <a:ext cx="785400" cy="5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등수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179300" y="3644175"/>
            <a:ext cx="785400" cy="5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989850" y="3644175"/>
            <a:ext cx="785400" cy="5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518775" y="3609375"/>
            <a:ext cx="785400" cy="552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play</a:t>
            </a:r>
            <a:endParaRPr/>
          </a:p>
        </p:txBody>
      </p:sp>
      <p:cxnSp>
        <p:nvCxnSpPr>
          <p:cNvPr id="77" name="Google Shape;77;p14"/>
          <p:cNvCxnSpPr>
            <a:endCxn id="71" idx="2"/>
          </p:cNvCxnSpPr>
          <p:nvPr/>
        </p:nvCxnSpPr>
        <p:spPr>
          <a:xfrm flipH="1" rot="10800000">
            <a:off x="1308650" y="2610825"/>
            <a:ext cx="3031800" cy="9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stCxn id="76" idx="0"/>
            <a:endCxn id="71" idx="2"/>
          </p:cNvCxnSpPr>
          <p:nvPr/>
        </p:nvCxnSpPr>
        <p:spPr>
          <a:xfrm flipH="1" rot="10800000">
            <a:off x="2911475" y="2610675"/>
            <a:ext cx="1428900" cy="9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stCxn id="74" idx="0"/>
            <a:endCxn id="71" idx="2"/>
          </p:cNvCxnSpPr>
          <p:nvPr/>
        </p:nvCxnSpPr>
        <p:spPr>
          <a:xfrm rot="10800000">
            <a:off x="4340400" y="2610675"/>
            <a:ext cx="231600" cy="10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75" idx="0"/>
            <a:endCxn id="71" idx="2"/>
          </p:cNvCxnSpPr>
          <p:nvPr/>
        </p:nvCxnSpPr>
        <p:spPr>
          <a:xfrm rot="10800000">
            <a:off x="4340450" y="2610675"/>
            <a:ext cx="2042100" cy="10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stCxn id="72" idx="0"/>
            <a:endCxn id="71" idx="2"/>
          </p:cNvCxnSpPr>
          <p:nvPr/>
        </p:nvCxnSpPr>
        <p:spPr>
          <a:xfrm rot="10800000">
            <a:off x="4340500" y="2610675"/>
            <a:ext cx="3852600" cy="9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/>
          <p:nvPr/>
        </p:nvSpPr>
        <p:spPr>
          <a:xfrm>
            <a:off x="1308650" y="923575"/>
            <a:ext cx="10257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5289650" y="923575"/>
            <a:ext cx="8751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3272775" y="923575"/>
            <a:ext cx="9429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게임방법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072300" y="923575"/>
            <a:ext cx="10257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문의사항</a:t>
            </a:r>
            <a:endParaRPr/>
          </a:p>
        </p:txBody>
      </p:sp>
      <p:cxnSp>
        <p:nvCxnSpPr>
          <p:cNvPr id="86" name="Google Shape;86;p14"/>
          <p:cNvCxnSpPr>
            <a:stCxn id="82" idx="2"/>
            <a:endCxn id="71" idx="0"/>
          </p:cNvCxnSpPr>
          <p:nvPr/>
        </p:nvCxnSpPr>
        <p:spPr>
          <a:xfrm>
            <a:off x="1821500" y="1383475"/>
            <a:ext cx="25191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>
            <a:stCxn id="84" idx="2"/>
            <a:endCxn id="71" idx="0"/>
          </p:cNvCxnSpPr>
          <p:nvPr/>
        </p:nvCxnSpPr>
        <p:spPr>
          <a:xfrm>
            <a:off x="3744225" y="1383475"/>
            <a:ext cx="5961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>
            <a:stCxn id="83" idx="2"/>
            <a:endCxn id="71" idx="0"/>
          </p:cNvCxnSpPr>
          <p:nvPr/>
        </p:nvCxnSpPr>
        <p:spPr>
          <a:xfrm flipH="1">
            <a:off x="4340300" y="1383475"/>
            <a:ext cx="13869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stCxn id="85" idx="2"/>
            <a:endCxn id="71" idx="0"/>
          </p:cNvCxnSpPr>
          <p:nvPr/>
        </p:nvCxnSpPr>
        <p:spPr>
          <a:xfrm flipH="1">
            <a:off x="4340350" y="1383475"/>
            <a:ext cx="3244800" cy="67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/>
          <p:nvPr/>
        </p:nvSpPr>
        <p:spPr>
          <a:xfrm>
            <a:off x="2404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18112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0258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2264000" y="3487950"/>
            <a:ext cx="1280400" cy="44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업데이트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5488300" y="3487950"/>
            <a:ext cx="1280400" cy="44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</a:t>
            </a:r>
            <a:r>
              <a:rPr lang="ko"/>
              <a:t>공지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8112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2404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0258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3841700" y="2257125"/>
            <a:ext cx="9975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/>
              <a:t>공지사항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308650" y="923575"/>
            <a:ext cx="10257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5289650" y="923575"/>
            <a:ext cx="8751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272775" y="923575"/>
            <a:ext cx="9429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게임방법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072300" y="923575"/>
            <a:ext cx="10257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문의사항</a:t>
            </a:r>
            <a:endParaRPr/>
          </a:p>
        </p:txBody>
      </p:sp>
      <p:cxnSp>
        <p:nvCxnSpPr>
          <p:cNvPr id="107" name="Google Shape;107;p15"/>
          <p:cNvCxnSpPr>
            <a:stCxn id="103" idx="2"/>
            <a:endCxn id="102" idx="0"/>
          </p:cNvCxnSpPr>
          <p:nvPr/>
        </p:nvCxnSpPr>
        <p:spPr>
          <a:xfrm>
            <a:off x="1821500" y="1383475"/>
            <a:ext cx="2519100" cy="8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5" idx="2"/>
            <a:endCxn id="102" idx="0"/>
          </p:cNvCxnSpPr>
          <p:nvPr/>
        </p:nvCxnSpPr>
        <p:spPr>
          <a:xfrm>
            <a:off x="3744225" y="1383475"/>
            <a:ext cx="596100" cy="8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5"/>
          <p:cNvCxnSpPr>
            <a:stCxn id="104" idx="2"/>
            <a:endCxn id="102" idx="0"/>
          </p:cNvCxnSpPr>
          <p:nvPr/>
        </p:nvCxnSpPr>
        <p:spPr>
          <a:xfrm flipH="1">
            <a:off x="4340300" y="1383475"/>
            <a:ext cx="1386900" cy="8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5"/>
          <p:cNvCxnSpPr>
            <a:stCxn id="106" idx="2"/>
            <a:endCxn id="102" idx="0"/>
          </p:cNvCxnSpPr>
          <p:nvPr/>
        </p:nvCxnSpPr>
        <p:spPr>
          <a:xfrm flipH="1">
            <a:off x="4340350" y="1383475"/>
            <a:ext cx="3244800" cy="87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97" idx="0"/>
            <a:endCxn id="102" idx="2"/>
          </p:cNvCxnSpPr>
          <p:nvPr/>
        </p:nvCxnSpPr>
        <p:spPr>
          <a:xfrm flipH="1" rot="10800000">
            <a:off x="2904200" y="2776950"/>
            <a:ext cx="14364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5"/>
          <p:cNvCxnSpPr>
            <a:stCxn id="98" idx="0"/>
            <a:endCxn id="102" idx="2"/>
          </p:cNvCxnSpPr>
          <p:nvPr/>
        </p:nvCxnSpPr>
        <p:spPr>
          <a:xfrm rot="10800000">
            <a:off x="4340500" y="2776950"/>
            <a:ext cx="1788000" cy="7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2264000" y="3487950"/>
            <a:ext cx="1025700" cy="44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 1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8112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2404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0258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3831400" y="3487950"/>
            <a:ext cx="1025700" cy="44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 2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5398800" y="3487950"/>
            <a:ext cx="1025700" cy="44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방법 3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845500" y="2223825"/>
            <a:ext cx="997500" cy="55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>
                <a:solidFill>
                  <a:schemeClr val="dk1"/>
                </a:solidFill>
              </a:rPr>
              <a:t>게임방법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308650" y="923575"/>
            <a:ext cx="10257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5289650" y="923575"/>
            <a:ext cx="8751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272775" y="923575"/>
            <a:ext cx="9429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게임방법</a:t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7072300" y="923575"/>
            <a:ext cx="1025700" cy="45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문의사항</a:t>
            </a:r>
            <a:endParaRPr/>
          </a:p>
        </p:txBody>
      </p:sp>
      <p:cxnSp>
        <p:nvCxnSpPr>
          <p:cNvPr id="128" name="Google Shape;128;p16"/>
          <p:cNvCxnSpPr>
            <a:stCxn id="124" idx="2"/>
            <a:endCxn id="123" idx="0"/>
          </p:cNvCxnSpPr>
          <p:nvPr/>
        </p:nvCxnSpPr>
        <p:spPr>
          <a:xfrm>
            <a:off x="1821500" y="1383475"/>
            <a:ext cx="2522700" cy="8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>
            <a:stCxn id="126" idx="2"/>
            <a:endCxn id="123" idx="0"/>
          </p:cNvCxnSpPr>
          <p:nvPr/>
        </p:nvCxnSpPr>
        <p:spPr>
          <a:xfrm>
            <a:off x="3744225" y="1383475"/>
            <a:ext cx="600000" cy="8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>
            <a:stCxn id="125" idx="2"/>
            <a:endCxn id="123" idx="0"/>
          </p:cNvCxnSpPr>
          <p:nvPr/>
        </p:nvCxnSpPr>
        <p:spPr>
          <a:xfrm flipH="1">
            <a:off x="4344200" y="1383475"/>
            <a:ext cx="1383000" cy="8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>
            <a:stCxn id="127" idx="2"/>
            <a:endCxn id="123" idx="0"/>
          </p:cNvCxnSpPr>
          <p:nvPr/>
        </p:nvCxnSpPr>
        <p:spPr>
          <a:xfrm flipH="1">
            <a:off x="4344250" y="1383475"/>
            <a:ext cx="3240900" cy="8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stCxn id="117" idx="0"/>
            <a:endCxn id="123" idx="2"/>
          </p:cNvCxnSpPr>
          <p:nvPr/>
        </p:nvCxnSpPr>
        <p:spPr>
          <a:xfrm flipH="1" rot="10800000">
            <a:off x="2776850" y="2775750"/>
            <a:ext cx="1567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6"/>
          <p:cNvCxnSpPr>
            <a:stCxn id="121" idx="0"/>
            <a:endCxn id="123" idx="2"/>
          </p:cNvCxnSpPr>
          <p:nvPr/>
        </p:nvCxnSpPr>
        <p:spPr>
          <a:xfrm rot="10800000">
            <a:off x="4344250" y="2775750"/>
            <a:ext cx="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6"/>
          <p:cNvCxnSpPr>
            <a:stCxn id="122" idx="0"/>
            <a:endCxn id="123" idx="2"/>
          </p:cNvCxnSpPr>
          <p:nvPr/>
        </p:nvCxnSpPr>
        <p:spPr>
          <a:xfrm rot="10800000">
            <a:off x="4344150" y="2775750"/>
            <a:ext cx="1567500" cy="7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480175" y="1979900"/>
            <a:ext cx="1177500" cy="58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/>
              <a:t>게임시작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2404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1050850" y="198100"/>
            <a:ext cx="544800" cy="353700"/>
          </a:xfrm>
          <a:prstGeom prst="triangle">
            <a:avLst>
              <a:gd fmla="val 50000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394525" y="3357275"/>
            <a:ext cx="1348800" cy="50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별명설정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1931450" y="2022950"/>
            <a:ext cx="1483200" cy="50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채널(인원)</a:t>
            </a:r>
            <a:endParaRPr/>
          </a:p>
        </p:txBody>
      </p:sp>
      <p:cxnSp>
        <p:nvCxnSpPr>
          <p:cNvPr id="144" name="Google Shape;144;p17"/>
          <p:cNvCxnSpPr>
            <a:stCxn id="139" idx="3"/>
            <a:endCxn id="143" idx="2"/>
          </p:cNvCxnSpPr>
          <p:nvPr/>
        </p:nvCxnSpPr>
        <p:spPr>
          <a:xfrm>
            <a:off x="1657675" y="2274050"/>
            <a:ext cx="2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>
            <a:stCxn id="139" idx="2"/>
            <a:endCxn id="142" idx="0"/>
          </p:cNvCxnSpPr>
          <p:nvPr/>
        </p:nvCxnSpPr>
        <p:spPr>
          <a:xfrm>
            <a:off x="1068925" y="2568200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7"/>
          <p:cNvSpPr/>
          <p:nvPr/>
        </p:nvSpPr>
        <p:spPr>
          <a:xfrm>
            <a:off x="685075" y="2844375"/>
            <a:ext cx="767700" cy="2367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처음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773325" y="2022950"/>
            <a:ext cx="724500" cy="5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방목록</a:t>
            </a:r>
            <a:endParaRPr/>
          </a:p>
        </p:txBody>
      </p:sp>
      <p:cxnSp>
        <p:nvCxnSpPr>
          <p:cNvPr id="148" name="Google Shape;148;p17"/>
          <p:cNvCxnSpPr>
            <a:stCxn id="143" idx="6"/>
            <a:endCxn id="147" idx="1"/>
          </p:cNvCxnSpPr>
          <p:nvPr/>
        </p:nvCxnSpPr>
        <p:spPr>
          <a:xfrm>
            <a:off x="3414650" y="2274050"/>
            <a:ext cx="35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7"/>
          <p:cNvSpPr/>
          <p:nvPr/>
        </p:nvSpPr>
        <p:spPr>
          <a:xfrm>
            <a:off x="3210200" y="674300"/>
            <a:ext cx="767700" cy="43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3794775" y="1380963"/>
            <a:ext cx="681600" cy="3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r>
              <a:rPr lang="ko"/>
              <a:t>친구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4262900" y="674300"/>
            <a:ext cx="767700" cy="43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  <p:cxnSp>
        <p:nvCxnSpPr>
          <p:cNvPr id="152" name="Google Shape;152;p17"/>
          <p:cNvCxnSpPr>
            <a:stCxn id="149" idx="4"/>
            <a:endCxn id="150" idx="0"/>
          </p:cNvCxnSpPr>
          <p:nvPr/>
        </p:nvCxnSpPr>
        <p:spPr>
          <a:xfrm>
            <a:off x="3594050" y="1104800"/>
            <a:ext cx="5415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>
            <a:stCxn id="151" idx="4"/>
            <a:endCxn id="150" idx="0"/>
          </p:cNvCxnSpPr>
          <p:nvPr/>
        </p:nvCxnSpPr>
        <p:spPr>
          <a:xfrm flipH="1">
            <a:off x="4135550" y="1104800"/>
            <a:ext cx="5112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>
            <a:stCxn id="150" idx="2"/>
            <a:endCxn id="147" idx="0"/>
          </p:cNvCxnSpPr>
          <p:nvPr/>
        </p:nvCxnSpPr>
        <p:spPr>
          <a:xfrm>
            <a:off x="4135575" y="1696563"/>
            <a:ext cx="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7"/>
          <p:cNvSpPr/>
          <p:nvPr/>
        </p:nvSpPr>
        <p:spPr>
          <a:xfrm>
            <a:off x="3252025" y="2782275"/>
            <a:ext cx="820200" cy="35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방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2772625" y="3393100"/>
            <a:ext cx="767700" cy="43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삭제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3751725" y="3393100"/>
            <a:ext cx="767700" cy="43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</a:t>
            </a:r>
            <a:endParaRPr/>
          </a:p>
        </p:txBody>
      </p:sp>
      <p:cxnSp>
        <p:nvCxnSpPr>
          <p:cNvPr id="158" name="Google Shape;158;p17"/>
          <p:cNvCxnSpPr>
            <a:stCxn id="155" idx="2"/>
            <a:endCxn id="156" idx="0"/>
          </p:cNvCxnSpPr>
          <p:nvPr/>
        </p:nvCxnSpPr>
        <p:spPr>
          <a:xfrm flipH="1">
            <a:off x="3156625" y="3135975"/>
            <a:ext cx="5055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>
            <a:stCxn id="155" idx="2"/>
            <a:endCxn id="157" idx="0"/>
          </p:cNvCxnSpPr>
          <p:nvPr/>
        </p:nvCxnSpPr>
        <p:spPr>
          <a:xfrm>
            <a:off x="3662125" y="3135975"/>
            <a:ext cx="4734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>
            <a:stCxn id="147" idx="2"/>
            <a:endCxn id="155" idx="0"/>
          </p:cNvCxnSpPr>
          <p:nvPr/>
        </p:nvCxnSpPr>
        <p:spPr>
          <a:xfrm flipH="1">
            <a:off x="3662175" y="2525150"/>
            <a:ext cx="4734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7"/>
          <p:cNvSpPr/>
          <p:nvPr/>
        </p:nvSpPr>
        <p:spPr>
          <a:xfrm>
            <a:off x="4236650" y="2782275"/>
            <a:ext cx="820200" cy="35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</a:t>
            </a:r>
            <a:r>
              <a:rPr lang="ko"/>
              <a:t>검색</a:t>
            </a:r>
            <a:endParaRPr/>
          </a:p>
        </p:txBody>
      </p:sp>
      <p:cxnSp>
        <p:nvCxnSpPr>
          <p:cNvPr id="162" name="Google Shape;162;p17"/>
          <p:cNvCxnSpPr>
            <a:stCxn id="147" idx="2"/>
            <a:endCxn id="161" idx="0"/>
          </p:cNvCxnSpPr>
          <p:nvPr/>
        </p:nvCxnSpPr>
        <p:spPr>
          <a:xfrm>
            <a:off x="4135575" y="2525150"/>
            <a:ext cx="511200" cy="25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7"/>
          <p:cNvSpPr/>
          <p:nvPr/>
        </p:nvSpPr>
        <p:spPr>
          <a:xfrm>
            <a:off x="5487825" y="2022950"/>
            <a:ext cx="954000" cy="5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/>
              <a:t>방입장</a:t>
            </a:r>
            <a:endParaRPr/>
          </a:p>
        </p:txBody>
      </p:sp>
      <p:cxnSp>
        <p:nvCxnSpPr>
          <p:cNvPr id="164" name="Google Shape;164;p17"/>
          <p:cNvCxnSpPr>
            <a:stCxn id="147" idx="3"/>
            <a:endCxn id="163" idx="1"/>
          </p:cNvCxnSpPr>
          <p:nvPr/>
        </p:nvCxnSpPr>
        <p:spPr>
          <a:xfrm>
            <a:off x="4497825" y="2274050"/>
            <a:ext cx="990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7"/>
          <p:cNvSpPr/>
          <p:nvPr/>
        </p:nvSpPr>
        <p:spPr>
          <a:xfrm>
            <a:off x="7037350" y="1027700"/>
            <a:ext cx="820200" cy="43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채팅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7037350" y="2130525"/>
            <a:ext cx="820200" cy="43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초대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7037350" y="2650575"/>
            <a:ext cx="820200" cy="43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7006725" y="1561175"/>
            <a:ext cx="990000" cy="43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강퇴(방장)</a:t>
            </a:r>
            <a:endParaRPr/>
          </a:p>
        </p:txBody>
      </p:sp>
      <p:cxnSp>
        <p:nvCxnSpPr>
          <p:cNvPr id="169" name="Google Shape;169;p17"/>
          <p:cNvCxnSpPr>
            <a:stCxn id="163" idx="3"/>
            <a:endCxn id="165" idx="2"/>
          </p:cNvCxnSpPr>
          <p:nvPr/>
        </p:nvCxnSpPr>
        <p:spPr>
          <a:xfrm flipH="1" rot="10800000">
            <a:off x="6441825" y="1242950"/>
            <a:ext cx="595500" cy="10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>
            <a:stCxn id="163" idx="3"/>
            <a:endCxn id="168" idx="2"/>
          </p:cNvCxnSpPr>
          <p:nvPr/>
        </p:nvCxnSpPr>
        <p:spPr>
          <a:xfrm flipH="1" rot="10800000">
            <a:off x="6441825" y="1776350"/>
            <a:ext cx="564900" cy="4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>
            <a:stCxn id="163" idx="3"/>
            <a:endCxn id="166" idx="2"/>
          </p:cNvCxnSpPr>
          <p:nvPr/>
        </p:nvCxnSpPr>
        <p:spPr>
          <a:xfrm>
            <a:off x="6441825" y="2274050"/>
            <a:ext cx="5955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>
            <a:stCxn id="163" idx="3"/>
            <a:endCxn id="167" idx="2"/>
          </p:cNvCxnSpPr>
          <p:nvPr/>
        </p:nvCxnSpPr>
        <p:spPr>
          <a:xfrm>
            <a:off x="6441825" y="2274050"/>
            <a:ext cx="595500" cy="5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