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C216-989C-4CFC-AED9-E69CDD74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1CD90-2F7D-492B-95AE-DD53D0F9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F04AD-F9B2-4B8E-B347-6D773865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80A2D-0436-4EE5-855B-9019E5E9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A2881-F4FB-47C4-AAAB-CEB784C8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4D937-20D3-41BC-86DB-EED0B39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0D265-059B-4F6D-8F26-DA9E1AD8F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26F42-6EE9-42B0-91C1-6E2B7DF1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DBF6C-9E9C-49FF-9556-3432A041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FE03-0A87-4BDC-BC3C-28201C9F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04EEB-8B3E-4345-B648-331CC9591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96E19-482D-4F09-94EF-E62430EF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4DCD9-8776-42DE-92B1-8EC64E97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752D4-0F98-4082-A11D-ED35B5F5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327B9-0496-4CF7-BE21-C11FC33A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A4CAD-7454-4644-8480-61C48050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D8E6-1D7A-458D-96D0-49E75432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FA3D6-B1D1-4612-A5D2-BB28A417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4577C-2330-4A3C-9A5E-8C7C323D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FD1B7-4D53-4BB4-B874-6B8E7794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F97D1-2E80-4E1D-AEE9-DBF00532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E544C-C51D-4961-A00C-91788CA03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759D3-E117-4A76-8006-AB89127A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94A9E-9061-4237-BDB3-5EA48244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903BC-1E2C-4D3D-BAE6-3FE3C67B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0A95B-06B5-4D2D-8501-E91B9B13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28D79-F0A5-44FE-AEE2-27A34EEC2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84F78-7796-43E2-BE25-8CBE35A0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5B5C3-6A4C-4AAE-BBA3-7BA5EA9C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BF152-A892-4AC1-957C-331359B5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A07C0-2FC0-46F4-969D-A319BF0A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01AE-17C9-40EE-857C-97C63BC1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AB37C-2C22-444B-A7FE-E024ACD0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A5655-1ACB-441E-B388-857426D3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8AD5F-E9C7-40AD-8204-C41098664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9057E-1CD6-4D0E-9258-129CB5D49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342FC2-F595-4A48-8C1E-6A3C9418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B4696B-1C62-4623-8261-D88FC3F7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FA733-FC5B-4754-87BF-02D40BBF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748A9-B764-48F8-ADA0-D6EC72C4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F837BA-56E5-4F9E-9D12-A1CF684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2628E7-8666-4933-842A-FCA7C0AE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1F353-D7E3-4241-BC1B-DD644D9E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A176DF-CDF7-4158-A3D0-1D3D8465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77D2E7-1913-4002-975B-409B49E7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38A8C-CCAD-40B2-A631-1F2E771C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862CF-B1EA-4E68-BDB6-AFF8038D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0F314-DA03-4245-95FF-B5B719C9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C36A8-17D2-40AF-9A78-B060C844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915E3-8457-4776-9972-1675AAAF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211CB-345A-4B49-BE7F-69A7F1C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27782-71E8-4E8A-A42B-F2164C51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434E0-E6EB-4E37-990D-51BED9DA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89ADC-0DB6-4289-9DCB-164901D54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9F938F-B024-4FE0-B35A-4A08DBAE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8A7FB-B0D1-433E-AEF4-0B615585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0D166-CC70-4C6A-9CB0-34DADE0B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D0DCE-231E-46F0-9ADE-04880915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6E3BF-5D94-4096-9874-543C9F16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298D6-81AC-4E19-A2F2-6C642969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E5D4C-14CC-4CB8-A760-BCF325021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81B2-A47F-4AE7-9C29-0328F1F7388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37AAE-CF46-42A0-99A5-6F8F8394E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CE360-9431-4185-A2F4-BA52DF639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F0D2-D3AE-45E3-9DFD-9D8B90FB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8E506-13CF-4135-B02F-43BE9CCCC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메인 홈페이지 수정</a:t>
            </a:r>
            <a:br>
              <a:rPr lang="en-US" altLang="ko-KR" dirty="0"/>
            </a:br>
            <a:r>
              <a:rPr lang="ko-KR" altLang="en-US" dirty="0"/>
              <a:t>되어야 할 부분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8C04E-5F06-4D0B-8CFF-819BC5F2A935}"/>
              </a:ext>
            </a:extLst>
          </p:cNvPr>
          <p:cNvSpPr txBox="1"/>
          <p:nvPr/>
        </p:nvSpPr>
        <p:spPr>
          <a:xfrm>
            <a:off x="353568" y="2438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CD779-9F32-4BA9-B869-08FC6A1C2B02}"/>
              </a:ext>
            </a:extLst>
          </p:cNvPr>
          <p:cNvSpPr txBox="1"/>
          <p:nvPr/>
        </p:nvSpPr>
        <p:spPr>
          <a:xfrm>
            <a:off x="353568" y="768096"/>
            <a:ext cx="6532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로그인과 회원가입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리스트 대공사 </a:t>
            </a:r>
            <a:r>
              <a:rPr lang="en-US" altLang="ko-KR" dirty="0"/>
              <a:t>– </a:t>
            </a:r>
            <a:r>
              <a:rPr lang="ko-KR" altLang="en-US" dirty="0"/>
              <a:t>마우스 오버 시 </a:t>
            </a:r>
            <a:r>
              <a:rPr lang="en-US" altLang="ko-KR" dirty="0"/>
              <a:t>div </a:t>
            </a:r>
            <a:r>
              <a:rPr lang="ko-KR" altLang="en-US" dirty="0"/>
              <a:t>가 나타나도록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 한 상황에 따른 메뉴 추가 </a:t>
            </a:r>
            <a:r>
              <a:rPr lang="en-US" altLang="ko-KR" dirty="0"/>
              <a:t>– </a:t>
            </a:r>
            <a:r>
              <a:rPr lang="ko-KR" altLang="en-US" dirty="0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회원관리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C4DB8C-5A3B-4054-A3B1-F62123A8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585"/>
            <a:ext cx="12192000" cy="1758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030DF1-0030-4348-BAF2-AFB71D78F9EB}"/>
              </a:ext>
            </a:extLst>
          </p:cNvPr>
          <p:cNvSpPr/>
          <p:nvPr/>
        </p:nvSpPr>
        <p:spPr>
          <a:xfrm>
            <a:off x="1499616" y="3255264"/>
            <a:ext cx="6010656" cy="512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BOX1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C360FA-623A-46EB-A511-B0EFFD7F34A6}"/>
              </a:ext>
            </a:extLst>
          </p:cNvPr>
          <p:cNvSpPr/>
          <p:nvPr/>
        </p:nvSpPr>
        <p:spPr>
          <a:xfrm>
            <a:off x="9863328" y="2743200"/>
            <a:ext cx="2328672" cy="512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BOX2</a:t>
            </a:r>
          </a:p>
        </p:txBody>
      </p:sp>
    </p:spTree>
    <p:extLst>
      <p:ext uri="{BB962C8B-B14F-4D97-AF65-F5344CB8AC3E}">
        <p14:creationId xmlns:p14="http://schemas.microsoft.com/office/powerpoint/2010/main" val="37876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27F604-A4B9-4577-A1DB-CA2B27A3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642"/>
            <a:ext cx="12192000" cy="3858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7F5F1-E11B-4ED8-ADBA-36BFB1C9581B}"/>
              </a:ext>
            </a:extLst>
          </p:cNvPr>
          <p:cNvSpPr txBox="1"/>
          <p:nvPr/>
        </p:nvSpPr>
        <p:spPr>
          <a:xfrm>
            <a:off x="353568" y="2438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39866-84B5-4B58-8BC8-0C5CBD94EF93}"/>
              </a:ext>
            </a:extLst>
          </p:cNvPr>
          <p:cNvSpPr txBox="1"/>
          <p:nvPr/>
        </p:nvSpPr>
        <p:spPr>
          <a:xfrm>
            <a:off x="353568" y="768096"/>
            <a:ext cx="582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공지사항 메뉴 클릭 시 </a:t>
            </a:r>
            <a:r>
              <a:rPr lang="en-US" altLang="ko-KR" dirty="0"/>
              <a:t>Main </a:t>
            </a:r>
            <a:r>
              <a:rPr lang="ko-KR" altLang="en-US" dirty="0"/>
              <a:t>페이지 불러 오는 거 수정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5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17F54E-1C1A-4451-B1A1-94FB7735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5" y="1596358"/>
            <a:ext cx="11695891" cy="427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611F1-08B5-4EE9-8C1E-47EDE7274115}"/>
              </a:ext>
            </a:extLst>
          </p:cNvPr>
          <p:cNvSpPr txBox="1"/>
          <p:nvPr/>
        </p:nvSpPr>
        <p:spPr>
          <a:xfrm>
            <a:off x="463296" y="926592"/>
            <a:ext cx="502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Content </a:t>
            </a:r>
            <a:r>
              <a:rPr lang="ko-KR" altLang="en-US" dirty="0"/>
              <a:t>부분 </a:t>
            </a:r>
            <a:r>
              <a:rPr lang="en-US" altLang="ko-KR" dirty="0"/>
              <a:t>height </a:t>
            </a:r>
            <a:r>
              <a:rPr lang="ko-KR" altLang="en-US" dirty="0"/>
              <a:t>부분 수정 되어야 합니다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Box1 </a:t>
            </a:r>
            <a:r>
              <a:rPr lang="ko-KR" altLang="en-US" dirty="0"/>
              <a:t>번 부분 제거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AF01D3-F4D5-47BD-97FA-ACFE023D05FB}"/>
              </a:ext>
            </a:extLst>
          </p:cNvPr>
          <p:cNvSpPr/>
          <p:nvPr/>
        </p:nvSpPr>
        <p:spPr>
          <a:xfrm>
            <a:off x="219456" y="2633472"/>
            <a:ext cx="11826240" cy="353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6B1C2-1A06-4BFB-897B-6734B57BE469}"/>
              </a:ext>
            </a:extLst>
          </p:cNvPr>
          <p:cNvSpPr txBox="1"/>
          <p:nvPr/>
        </p:nvSpPr>
        <p:spPr>
          <a:xfrm>
            <a:off x="621792" y="4023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도움말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9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메인 홈페이지 수정 되어야 할 부분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홈페이지 수정 되어야 할 부분</dc:title>
  <dc:creator>최 희수</dc:creator>
  <cp:lastModifiedBy>최 희수</cp:lastModifiedBy>
  <cp:revision>8</cp:revision>
  <dcterms:created xsi:type="dcterms:W3CDTF">2021-02-20T01:15:27Z</dcterms:created>
  <dcterms:modified xsi:type="dcterms:W3CDTF">2021-02-20T01:24:17Z</dcterms:modified>
</cp:coreProperties>
</file>