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6A85E-E850-4142-B9B5-6BD33E068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D7D736-2D9F-4829-B026-066444EA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4D80C-2CC0-4E40-BC77-A205F20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A16AB-6F92-403F-BCC6-F40660E2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AF5AB-876F-4223-A751-3A94B399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0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3743-2973-4A53-B462-2BE5DCFE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C64D8-5BB9-4392-BF2F-01FEBDE9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484B3-B871-4D51-AD6F-8501ECFE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31CAD-7122-43B7-85E8-2371C4E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8471-FDA1-4005-A1EA-E88FAC88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5B662-F57F-4177-8AB8-8F55DD939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9215-1AC1-46DB-ABCB-8472705C0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872EE-904A-47B0-864A-F8494F2E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E45FF-BFC0-4636-855C-386894B2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25AA5-C967-41CE-B958-1AB2C154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B990-47D1-4517-94C5-03ECFD08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B8011-ABE8-40ED-B197-D03C0A6C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48160-D258-420A-BF61-A9A0F91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66BE1-81A5-4213-BFF0-71954173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27AF3-9F6B-4AE8-9A18-F08C5DFB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6C5FF-F72E-453B-B9BA-882B60DE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0C909-E803-4357-9AD1-B57AF6E77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17002-29D2-447B-9DCB-7FAEC5CA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6757F-788C-4ED7-8AD7-343153D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DE816-DCDD-499F-83E8-0E77D7D9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FA71A-DF22-4112-9AF7-D792FF71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226EA-4F70-4719-B8D4-D13F66F37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1DDC1-4F2A-4AC4-A2DC-0D804CF1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CC04A-56B5-4193-BCCB-03AF4DF9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45F23-B17A-452F-9E9D-A31B7887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7E817-7E0D-43F4-9060-62BD88C8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872F4-C692-47B6-81C7-B428E65B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49A8E-9884-4660-80A0-E8CC1774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A7121-6C27-4378-BEC1-230B53F7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F9F05-B8FA-4C70-B9E6-94318149F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A2646-A336-491C-B431-26884BF54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61032-216A-4700-B314-8DD3F586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E47914-42EF-47F0-AA94-4EED0468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81A2B-A80E-4FDE-B4E7-DFDF3DB5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C9E00-A927-415D-B1AB-B6B9B1D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0FD328-D88D-48F7-991A-D059389D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F934F6-77FA-4B49-82C0-9E1B0918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E9CCC4-A9CC-49E2-8BDA-F50CEA4E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06502-FD54-481D-BF16-8174B860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BF1695-73A1-4E86-ADC1-AE6779DE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0DFF3-74E5-4EEC-93DB-64D75A77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0FC26-2F03-4AA5-A1DB-2F58BD39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62869-B955-4BA4-89DE-A2BA866A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2C340-6241-40B9-8FE4-1FEAEA7D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D650E-0526-41DD-B45A-3EFA6BDD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C101E-750F-454F-8E77-E9FF9F33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A9AAC-35AC-493B-818E-9A5A1589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962FA-F7CF-4D0D-8A4A-F1DEABE4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E7650F-339F-4146-88FD-DC8EADF13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AFB04-318E-40B0-99B7-ECCEA99DD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6AC49-3BE7-4B23-B227-6D823F73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28869-17E2-44BC-9E01-C8AD61E4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9D22-0E07-4A0E-8082-FF9B7CE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FE4C72-F530-4310-8463-0E11F15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F6EBF-94F3-4795-83C2-3FBF8B70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AB49F-6EF1-4276-AEFB-2DFE56545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523-BE4B-404B-86AD-5EE09415280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4B529-2EA5-4007-8E31-E0A8685C8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E922-95CB-4C69-99D9-06F7136C1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60FE-FF99-47FF-B4D1-C0F379D9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6rhxMuqnh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8CF0-2CB7-4649-80E6-1E7FA14B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Vue.js + </a:t>
            </a:r>
            <a:r>
              <a:rPr lang="en-US" dirty="0" err="1"/>
              <a:t>vuetify</a:t>
            </a:r>
            <a:r>
              <a:rPr lang="en-US" dirty="0"/>
              <a:t> </a:t>
            </a:r>
            <a:r>
              <a:rPr lang="ko-KR" altLang="en-US" dirty="0"/>
              <a:t>설치하기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5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12E2B-22D5-476F-8C40-F45B6B98FCD7}"/>
              </a:ext>
            </a:extLst>
          </p:cNvPr>
          <p:cNvSpPr txBox="1"/>
          <p:nvPr/>
        </p:nvSpPr>
        <p:spPr>
          <a:xfrm>
            <a:off x="152400" y="406400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Vue CLI 3.0.4 </a:t>
            </a:r>
            <a:r>
              <a:rPr lang="ko-KR" altLang="en-US" dirty="0"/>
              <a:t>버전 설치하기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612259-80BF-4D9D-8BF4-0DCD6017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8" y="1837768"/>
            <a:ext cx="484822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3F76F-8CF6-4893-8E4B-92B6164DFF58}"/>
              </a:ext>
            </a:extLst>
          </p:cNvPr>
          <p:cNvSpPr txBox="1"/>
          <p:nvPr/>
        </p:nvSpPr>
        <p:spPr>
          <a:xfrm>
            <a:off x="462228" y="911780"/>
            <a:ext cx="629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에서 </a:t>
            </a:r>
            <a:r>
              <a:rPr lang="en-US" altLang="ko-KR" dirty="0" err="1"/>
              <a:t>Ctel</a:t>
            </a:r>
            <a:r>
              <a:rPr lang="en-US" altLang="ko-KR" dirty="0"/>
              <a:t> + ` </a:t>
            </a:r>
            <a:r>
              <a:rPr lang="ko-KR" altLang="en-US" dirty="0"/>
              <a:t>단축키를 누르면 터미널이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원하는 폴더 루트를 지정한 뒤 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npm</a:t>
            </a:r>
            <a:r>
              <a:rPr lang="en-US" altLang="ko-KR" dirty="0">
                <a:solidFill>
                  <a:schemeClr val="accent2"/>
                </a:solidFill>
              </a:rPr>
              <a:t> install –g @vue/cli@3.0.4 </a:t>
            </a:r>
            <a:r>
              <a:rPr lang="ko-KR" altLang="en-US" dirty="0"/>
              <a:t>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눌러주세요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75E82-D29A-4618-9B8E-C1A234745FCB}"/>
              </a:ext>
            </a:extLst>
          </p:cNvPr>
          <p:cNvSpPr txBox="1"/>
          <p:nvPr/>
        </p:nvSpPr>
        <p:spPr>
          <a:xfrm>
            <a:off x="152400" y="2362200"/>
            <a:ext cx="25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/>
              <a:t>Vue Project </a:t>
            </a:r>
            <a:r>
              <a:rPr lang="ko-KR" altLang="en-US" dirty="0"/>
              <a:t>생성하기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E0DCC-D3D1-4C42-8737-F9ED2086C3D0}"/>
              </a:ext>
            </a:extLst>
          </p:cNvPr>
          <p:cNvSpPr txBox="1"/>
          <p:nvPr/>
        </p:nvSpPr>
        <p:spPr>
          <a:xfrm>
            <a:off x="558800" y="2857500"/>
            <a:ext cx="573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Vue cli </a:t>
            </a:r>
            <a:r>
              <a:rPr lang="ko-KR" altLang="en-US" dirty="0"/>
              <a:t>설치가 완료 되었다면 프로젝트를 생산하기 위해</a:t>
            </a:r>
            <a:endParaRPr lang="en-US" altLang="ko-KR" dirty="0"/>
          </a:p>
          <a:p>
            <a:r>
              <a:rPr lang="en-US" dirty="0">
                <a:solidFill>
                  <a:schemeClr val="accent2"/>
                </a:solidFill>
              </a:rPr>
              <a:t>vue.cmd </a:t>
            </a:r>
            <a:r>
              <a:rPr lang="en-US" altLang="ko-KR" dirty="0">
                <a:solidFill>
                  <a:schemeClr val="accent2"/>
                </a:solidFill>
              </a:rPr>
              <a:t>create</a:t>
            </a:r>
            <a:r>
              <a:rPr lang="ko-KR" altLang="en-US" dirty="0">
                <a:solidFill>
                  <a:schemeClr val="accent2"/>
                </a:solidFill>
              </a:rPr>
              <a:t> 프로젝트명 </a:t>
            </a:r>
            <a:r>
              <a:rPr lang="ko-KR" altLang="en-US" dirty="0"/>
              <a:t>을 입력해주세요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2BC0BF-D212-45E6-8A38-0BE7E8D3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8" y="3629799"/>
            <a:ext cx="6657975" cy="157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92EB6A-5546-4CC8-B8DE-5EF52117B256}"/>
              </a:ext>
            </a:extLst>
          </p:cNvPr>
          <p:cNvSpPr txBox="1"/>
          <p:nvPr/>
        </p:nvSpPr>
        <p:spPr>
          <a:xfrm>
            <a:off x="558800" y="5461000"/>
            <a:ext cx="938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혹여 이러한 선택 창이 나온다면 </a:t>
            </a:r>
            <a:r>
              <a:rPr lang="en-US" altLang="ko-KR" dirty="0"/>
              <a:t>“</a:t>
            </a:r>
            <a:r>
              <a:rPr lang="ko-KR" altLang="en-US" b="0" i="0" dirty="0">
                <a:solidFill>
                  <a:schemeClr val="accent2"/>
                </a:solidFill>
                <a:effectLst/>
                <a:latin typeface="Roboto"/>
                <a:hlinkClick r:id="rId4"/>
              </a:rPr>
              <a:t>맨땅에 개발하기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Roboto"/>
              </a:rPr>
              <a:t>”</a:t>
            </a:r>
            <a:r>
              <a:rPr lang="ko-KR" altLang="en-US" dirty="0">
                <a:solidFill>
                  <a:srgbClr val="030303"/>
                </a:solidFill>
                <a:latin typeface="Roboto"/>
              </a:rPr>
              <a:t>를 유튜브에 검색하셔서 </a:t>
            </a:r>
            <a:r>
              <a:rPr lang="en-US" altLang="ko-KR" dirty="0">
                <a:solidFill>
                  <a:srgbClr val="030303"/>
                </a:solidFill>
                <a:latin typeface="Roboto"/>
              </a:rPr>
              <a:t>1</a:t>
            </a:r>
            <a:r>
              <a:rPr lang="ko-KR" altLang="en-US" dirty="0">
                <a:solidFill>
                  <a:srgbClr val="030303"/>
                </a:solidFill>
                <a:latin typeface="Roboto"/>
              </a:rPr>
              <a:t>장을 보시거나</a:t>
            </a:r>
            <a:endParaRPr lang="en-US" altLang="ko-KR" dirty="0">
              <a:solidFill>
                <a:srgbClr val="030303"/>
              </a:solidFill>
              <a:latin typeface="Roboto"/>
            </a:endParaRPr>
          </a:p>
          <a:p>
            <a:r>
              <a:rPr lang="ko-KR" altLang="en-US" dirty="0">
                <a:solidFill>
                  <a:srgbClr val="030303"/>
                </a:solidFill>
                <a:latin typeface="Roboto"/>
              </a:rPr>
              <a:t>저 </a:t>
            </a:r>
            <a:r>
              <a:rPr lang="ko-KR" altLang="en-US" dirty="0" err="1">
                <a:solidFill>
                  <a:srgbClr val="030303"/>
                </a:solidFill>
                <a:latin typeface="Roboto"/>
              </a:rPr>
              <a:t>처럼</a:t>
            </a:r>
            <a:r>
              <a:rPr lang="ko-KR" altLang="en-US" dirty="0">
                <a:solidFill>
                  <a:srgbClr val="030303"/>
                </a:solidFill>
                <a:latin typeface="Roboto"/>
              </a:rPr>
              <a:t> 간단하게 설정을 해주시면 됩니다</a:t>
            </a:r>
            <a:r>
              <a:rPr lang="en-US" altLang="ko-KR" dirty="0">
                <a:solidFill>
                  <a:srgbClr val="030303"/>
                </a:solidFill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6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CDEE0-2E71-4E92-A65D-A7FA85E5409A}"/>
              </a:ext>
            </a:extLst>
          </p:cNvPr>
          <p:cNvSpPr txBox="1"/>
          <p:nvPr/>
        </p:nvSpPr>
        <p:spPr>
          <a:xfrm>
            <a:off x="457200" y="469900"/>
            <a:ext cx="27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  Vue </a:t>
            </a:r>
            <a:r>
              <a:rPr lang="ko-KR" altLang="en-US" dirty="0"/>
              <a:t>설치 확인하는 법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2445B-BA8D-4A52-AF28-BD198055D1B6}"/>
              </a:ext>
            </a:extLst>
          </p:cNvPr>
          <p:cNvSpPr txBox="1"/>
          <p:nvPr/>
        </p:nvSpPr>
        <p:spPr>
          <a:xfrm>
            <a:off x="749300" y="959366"/>
            <a:ext cx="778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 없이 잘 설치 되었다면 </a:t>
            </a:r>
            <a:r>
              <a:rPr lang="en-US" altLang="ko-KR" dirty="0">
                <a:solidFill>
                  <a:schemeClr val="accent2"/>
                </a:solidFill>
              </a:rPr>
              <a:t>cd </a:t>
            </a:r>
            <a:r>
              <a:rPr lang="ko-KR" altLang="en-US" dirty="0">
                <a:solidFill>
                  <a:schemeClr val="accent2"/>
                </a:solidFill>
              </a:rPr>
              <a:t>프로젝트명 </a:t>
            </a:r>
            <a:r>
              <a:rPr lang="ko-KR" altLang="en-US" dirty="0"/>
              <a:t>을 통해 폴더 루트를 변경해 주신 </a:t>
            </a:r>
            <a:endParaRPr lang="en-US" altLang="ko-KR" dirty="0"/>
          </a:p>
          <a:p>
            <a:r>
              <a:rPr lang="ko-KR" altLang="en-US" dirty="0"/>
              <a:t>다음에 </a:t>
            </a:r>
            <a:r>
              <a:rPr lang="en-US" dirty="0" err="1">
                <a:solidFill>
                  <a:schemeClr val="accent2"/>
                </a:solidFill>
              </a:rPr>
              <a:t>npm</a:t>
            </a:r>
            <a:r>
              <a:rPr lang="en-US" dirty="0">
                <a:solidFill>
                  <a:schemeClr val="accent2"/>
                </a:solidFill>
              </a:rPr>
              <a:t> run serve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입력해주세요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635DA5-9ADB-43AE-9AE1-1AC3D1BD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725831"/>
            <a:ext cx="3543300" cy="32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7FC2A9-0B05-4C05-BC07-0E07E771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129651"/>
            <a:ext cx="356235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0553B-035E-4D4E-A728-18132EFF8CF5}"/>
              </a:ext>
            </a:extLst>
          </p:cNvPr>
          <p:cNvSpPr txBox="1"/>
          <p:nvPr/>
        </p:nvSpPr>
        <p:spPr>
          <a:xfrm>
            <a:off x="1389175" y="3806051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ko-KR" altLang="en-US" sz="1400" dirty="0"/>
              <a:t>성공적인 설치 완료 화면 </a:t>
            </a:r>
            <a:r>
              <a:rPr lang="en-US" altLang="ko-KR" sz="1400" dirty="0"/>
              <a:t>]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4981-EC3E-45F8-A442-B22BC3B432B4}"/>
              </a:ext>
            </a:extLst>
          </p:cNvPr>
          <p:cNvSpPr txBox="1"/>
          <p:nvPr/>
        </p:nvSpPr>
        <p:spPr>
          <a:xfrm>
            <a:off x="749300" y="420157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출력에 이상이 없다면 </a:t>
            </a:r>
            <a:r>
              <a:rPr lang="en-US" altLang="ko-KR" dirty="0"/>
              <a:t>Ctrl + C </a:t>
            </a:r>
            <a:r>
              <a:rPr lang="ko-KR" altLang="en-US" dirty="0"/>
              <a:t>를 눌러 웹 서버를 꺼주세요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165D5-BEA2-449F-BC28-436B9FE2B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455" y="1358228"/>
            <a:ext cx="3452884" cy="284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699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3EE0F-F2F3-4744-B679-CA38241E3D38}"/>
              </a:ext>
            </a:extLst>
          </p:cNvPr>
          <p:cNvSpPr txBox="1"/>
          <p:nvPr/>
        </p:nvSpPr>
        <p:spPr>
          <a:xfrm>
            <a:off x="152400" y="406400"/>
            <a:ext cx="221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  </a:t>
            </a:r>
            <a:r>
              <a:rPr lang="en-US" altLang="ko-KR" dirty="0" err="1"/>
              <a:t>Vuetify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200A2-1AFA-4AE0-B0FC-FC5D16B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8" y="1518345"/>
            <a:ext cx="3676650" cy="24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F70B16-E2B9-4B7A-AEF0-C037CD9C04D6}"/>
              </a:ext>
            </a:extLst>
          </p:cNvPr>
          <p:cNvSpPr txBox="1"/>
          <p:nvPr/>
        </p:nvSpPr>
        <p:spPr>
          <a:xfrm>
            <a:off x="472062" y="775732"/>
            <a:ext cx="839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다음은 화면 </a:t>
            </a:r>
            <a:r>
              <a:rPr lang="en-US" altLang="ko-KR" dirty="0"/>
              <a:t>UI</a:t>
            </a:r>
            <a:r>
              <a:rPr lang="ko-KR" altLang="en-US" dirty="0"/>
              <a:t>를 편리하게 사용 할 수 있도록 도와주는 </a:t>
            </a:r>
            <a:r>
              <a:rPr lang="en-US" altLang="ko-KR" dirty="0" err="1">
                <a:solidFill>
                  <a:schemeClr val="accent2"/>
                </a:solidFill>
              </a:rPr>
              <a:t>Vuetify</a:t>
            </a:r>
            <a:r>
              <a:rPr lang="en-US" altLang="ko-KR" dirty="0"/>
              <a:t> </a:t>
            </a:r>
            <a:r>
              <a:rPr lang="ko-KR" altLang="en-US" dirty="0"/>
              <a:t>를 설치하겠습니다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명령어 창에 </a:t>
            </a:r>
            <a:r>
              <a:rPr lang="en-US" altLang="ko-KR" dirty="0">
                <a:solidFill>
                  <a:schemeClr val="accent2"/>
                </a:solidFill>
              </a:rPr>
              <a:t>vue.cmd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add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vuetify</a:t>
            </a:r>
            <a:r>
              <a:rPr lang="en-US" altLang="ko-KR" dirty="0"/>
              <a:t> </a:t>
            </a:r>
            <a:r>
              <a:rPr lang="ko-KR" altLang="en-US" dirty="0"/>
              <a:t>를 입력해주세요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3D3311-C7C7-482C-9F96-E81B7DB6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8" y="2536875"/>
            <a:ext cx="4324350" cy="1504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5FB59E-9ECB-4A97-98E0-C510EAC5A4A4}"/>
              </a:ext>
            </a:extLst>
          </p:cNvPr>
          <p:cNvSpPr txBox="1"/>
          <p:nvPr/>
        </p:nvSpPr>
        <p:spPr>
          <a:xfrm>
            <a:off x="472062" y="1890544"/>
            <a:ext cx="884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창이 띄면 </a:t>
            </a:r>
            <a:r>
              <a:rPr lang="en-US" altLang="ko-KR" dirty="0" err="1"/>
              <a:t>vuetify</a:t>
            </a:r>
            <a:r>
              <a:rPr lang="en-US" altLang="ko-KR" dirty="0"/>
              <a:t> </a:t>
            </a:r>
            <a:r>
              <a:rPr lang="ko-KR" altLang="en-US" dirty="0"/>
              <a:t>도 </a:t>
            </a:r>
            <a:r>
              <a:rPr lang="en-US" altLang="ko-KR" dirty="0" err="1"/>
              <a:t>vue</a:t>
            </a:r>
            <a:r>
              <a:rPr lang="ko-KR" altLang="en-US" dirty="0"/>
              <a:t>를 설치 </a:t>
            </a:r>
            <a:r>
              <a:rPr lang="ko-KR" altLang="en-US"/>
              <a:t>했을 때처럼 </a:t>
            </a:r>
            <a:r>
              <a:rPr lang="ko-KR" altLang="en-US" dirty="0"/>
              <a:t>환경설정을 따로 지정할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설명은 </a:t>
            </a:r>
            <a:r>
              <a:rPr lang="en-US" dirty="0"/>
              <a:t>“</a:t>
            </a:r>
            <a:r>
              <a:rPr lang="ko-KR" altLang="en-US" dirty="0">
                <a:solidFill>
                  <a:schemeClr val="accent2"/>
                </a:solidFill>
              </a:rPr>
              <a:t>맨땅의 개발하기</a:t>
            </a:r>
            <a:r>
              <a:rPr lang="en-US" altLang="ko-KR" dirty="0"/>
              <a:t>“ </a:t>
            </a:r>
            <a:r>
              <a:rPr lang="ko-KR" altLang="en-US" dirty="0"/>
              <a:t>를 유튜브에 검색해서 보시면 될 거 </a:t>
            </a:r>
            <a:r>
              <a:rPr lang="ko-KR" altLang="en-US" dirty="0" err="1"/>
              <a:t>같습니당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5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BF51BB-BE9A-4E30-9CED-2F1C45C8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8" y="879475"/>
            <a:ext cx="4724400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46A3B-71A9-4703-ADAD-450CE47AC3BA}"/>
              </a:ext>
            </a:extLst>
          </p:cNvPr>
          <p:cNvSpPr txBox="1"/>
          <p:nvPr/>
        </p:nvSpPr>
        <p:spPr>
          <a:xfrm>
            <a:off x="357762" y="264349"/>
            <a:ext cx="6364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Vuetify</a:t>
            </a:r>
            <a:r>
              <a:rPr lang="ko-KR" altLang="en-US" dirty="0"/>
              <a:t>도 성공적으로 설치를 하셨다면 위에서 설명한 </a:t>
            </a:r>
            <a:r>
              <a:rPr lang="en-US" altLang="ko-KR" dirty="0">
                <a:solidFill>
                  <a:schemeClr val="accent2"/>
                </a:solidFill>
              </a:rPr>
              <a:t>3</a:t>
            </a:r>
            <a:r>
              <a:rPr lang="ko-KR" altLang="en-US" dirty="0">
                <a:solidFill>
                  <a:schemeClr val="accent2"/>
                </a:solidFill>
              </a:rPr>
              <a:t>번</a:t>
            </a:r>
            <a:r>
              <a:rPr lang="ko-KR" altLang="en-US" dirty="0"/>
              <a:t>처럼</a:t>
            </a:r>
            <a:endParaRPr lang="en-US" altLang="ko-KR" dirty="0"/>
          </a:p>
          <a:p>
            <a:r>
              <a:rPr lang="ko-KR" altLang="en-US" dirty="0"/>
              <a:t>서버를 구동하여 제대로 설치 되었는지 확인해주세요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C30E6-45AD-4863-A9B1-DE4FFE4CB11B}"/>
              </a:ext>
            </a:extLst>
          </p:cNvPr>
          <p:cNvSpPr txBox="1"/>
          <p:nvPr/>
        </p:nvSpPr>
        <p:spPr>
          <a:xfrm>
            <a:off x="1632043" y="3121223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ko-KR" altLang="en-US" sz="1400" dirty="0"/>
              <a:t>성공적인 설치 완료 화면 </a:t>
            </a:r>
            <a:r>
              <a:rPr lang="en-US" altLang="ko-KR" sz="1400" dirty="0"/>
              <a:t>]</a:t>
            </a:r>
            <a:endParaRPr 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09EE53-A50D-4CA5-ACB2-888A1B966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8800"/>
            <a:ext cx="5138948" cy="2694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E51C65-ADCD-42D5-BFDF-ED38DC763381}"/>
              </a:ext>
            </a:extLst>
          </p:cNvPr>
          <p:cNvSpPr txBox="1"/>
          <p:nvPr/>
        </p:nvSpPr>
        <p:spPr>
          <a:xfrm>
            <a:off x="7447865" y="5831016"/>
            <a:ext cx="243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en-US" altLang="ko-KR" sz="1400" dirty="0" err="1"/>
              <a:t>vuetify</a:t>
            </a:r>
            <a:r>
              <a:rPr lang="en-US" altLang="ko-KR" sz="1400" dirty="0"/>
              <a:t> </a:t>
            </a:r>
            <a:r>
              <a:rPr lang="ko-KR" altLang="en-US" sz="1400" dirty="0"/>
              <a:t>성공된 실행 페이지 </a:t>
            </a:r>
            <a:r>
              <a:rPr lang="en-US" altLang="ko-KR" sz="1400" dirty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882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Roboto</vt:lpstr>
      <vt:lpstr>Arial</vt:lpstr>
      <vt:lpstr>Calibri</vt:lpstr>
      <vt:lpstr>Calibri Light</vt:lpstr>
      <vt:lpstr>Office 테마</vt:lpstr>
      <vt:lpstr>Vue.js + vuetify 설치하기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+ vuetify 설치하기</dc:title>
  <dc:creator>최 희수</dc:creator>
  <cp:lastModifiedBy>최 희수</cp:lastModifiedBy>
  <cp:revision>39</cp:revision>
  <dcterms:created xsi:type="dcterms:W3CDTF">2021-02-05T13:14:00Z</dcterms:created>
  <dcterms:modified xsi:type="dcterms:W3CDTF">2021-02-05T14:03:26Z</dcterms:modified>
</cp:coreProperties>
</file>