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7" r:id="rId5"/>
    <p:sldMasterId id="2147483668" r:id="rId6"/>
    <p:sldMasterId id="2147483669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93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91404BA-305E-41EE-BBD4-53CC64687AC5}">
  <a:tblStyle styleId="{791404BA-305E-41EE-BBD4-53CC64687AC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938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21" Type="http://schemas.openxmlformats.org/officeDocument/2006/relationships/slide" Target="slides/slide13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1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0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c40f2121be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gc40f2121be_0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c40f2121be_0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gc40f2121be_0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c40f2121be_0_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gc40f2121be_0_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layout">
  <p:cSld name="Cover Slide layout">
    <p:bg>
      <p:bgPr>
        <a:solidFill>
          <a:schemeClr val="accen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" name="Google Shape;12;p2"/>
          <p:cNvGrpSpPr/>
          <p:nvPr/>
        </p:nvGrpSpPr>
        <p:grpSpPr>
          <a:xfrm>
            <a:off x="4572000" y="387072"/>
            <a:ext cx="4569687" cy="4756528"/>
            <a:chOff x="4572000" y="387072"/>
            <a:chExt cx="4569687" cy="4756528"/>
          </a:xfrm>
        </p:grpSpPr>
        <p:sp>
          <p:nvSpPr>
            <p:cNvPr id="13" name="Google Shape;13;p2"/>
            <p:cNvSpPr/>
            <p:nvPr/>
          </p:nvSpPr>
          <p:spPr>
            <a:xfrm>
              <a:off x="4572000" y="1408870"/>
              <a:ext cx="4569687" cy="3734730"/>
            </a:xfrm>
            <a:custGeom>
              <a:rect b="b" l="l" r="r" t="t"/>
              <a:pathLst>
                <a:path extrusionOk="0" h="3734730" w="4569687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" name="Google Shape;14;p2"/>
            <p:cNvGrpSpPr/>
            <p:nvPr/>
          </p:nvGrpSpPr>
          <p:grpSpPr>
            <a:xfrm>
              <a:off x="6992136" y="387072"/>
              <a:ext cx="704897" cy="1355021"/>
              <a:chOff x="5304862" y="-789923"/>
              <a:chExt cx="645890" cy="1241591"/>
            </a:xfrm>
          </p:grpSpPr>
          <p:grpSp>
            <p:nvGrpSpPr>
              <p:cNvPr id="15" name="Google Shape;15;p2"/>
              <p:cNvGrpSpPr/>
              <p:nvPr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Google Shape;16;p2"/>
                <p:cNvSpPr/>
                <p:nvPr/>
              </p:nvSpPr>
              <p:spPr>
                <a:xfrm>
                  <a:off x="5868144" y="-853769"/>
                  <a:ext cx="495969" cy="1049255"/>
                </a:xfrm>
                <a:custGeom>
                  <a:rect b="b" l="l" r="r" t="t"/>
                  <a:pathLst>
                    <a:path extrusionOk="0" h="1049255" w="495969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rgbClr val="D8D8D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" name="Google Shape;17;p2"/>
                <p:cNvSpPr/>
                <p:nvPr/>
              </p:nvSpPr>
              <p:spPr>
                <a:xfrm>
                  <a:off x="5939427" y="102551"/>
                  <a:ext cx="364003" cy="92935"/>
                </a:xfrm>
                <a:custGeom>
                  <a:rect b="b" l="l" r="r" t="t"/>
                  <a:pathLst>
                    <a:path extrusionOk="0" h="92935" w="364003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rgbClr val="A5A5A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" name="Google Shape;18;p2"/>
                <p:cNvSpPr/>
                <p:nvPr/>
              </p:nvSpPr>
              <p:spPr>
                <a:xfrm>
                  <a:off x="5893989" y="-857099"/>
                  <a:ext cx="444279" cy="350537"/>
                </a:xfrm>
                <a:custGeom>
                  <a:rect b="b" l="l" r="r" t="t"/>
                  <a:pathLst>
                    <a:path extrusionOk="0" h="350537" w="444279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9" name="Google Shape;19;p2"/>
              <p:cNvSpPr/>
              <p:nvPr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5304862" y="-1556"/>
                <a:ext cx="143653" cy="453224"/>
              </a:xfrm>
              <a:custGeom>
                <a:rect b="b" l="l" r="r" t="t"/>
                <a:pathLst>
                  <a:path extrusionOk="0" h="453224" w="143653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 flipH="1">
                <a:off x="5807099" y="-1556"/>
                <a:ext cx="143653" cy="453224"/>
              </a:xfrm>
              <a:custGeom>
                <a:rect b="b" l="l" r="r" t="t"/>
                <a:pathLst>
                  <a:path extrusionOk="0" h="453224" w="143653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3" name="Google Shape;23;p2"/>
          <p:cNvSpPr txBox="1"/>
          <p:nvPr>
            <p:ph idx="1" type="body"/>
          </p:nvPr>
        </p:nvSpPr>
        <p:spPr>
          <a:xfrm>
            <a:off x="323528" y="2787774"/>
            <a:ext cx="3816424" cy="10801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2" type="body"/>
          </p:nvPr>
        </p:nvSpPr>
        <p:spPr>
          <a:xfrm>
            <a:off x="323380" y="3867894"/>
            <a:ext cx="3816424" cy="504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2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Images and Contents Layout">
  <p:cSld name="5_Images and Contents Layout">
    <p:bg>
      <p:bgPr>
        <a:solidFill>
          <a:schemeClr val="accen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"/>
          <p:cNvSpPr/>
          <p:nvPr>
            <p:ph idx="2" type="pic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Images and Contents Layout">
  <p:cSld name="3_Images and Contents Layout">
    <p:bg>
      <p:bgPr>
        <a:solidFill>
          <a:schemeClr val="accen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6" name="Google Shape;166;p13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7" name="Google Shape;167;p13"/>
          <p:cNvSpPr/>
          <p:nvPr>
            <p:ph idx="3" type="pic"/>
          </p:nvPr>
        </p:nvSpPr>
        <p:spPr>
          <a:xfrm>
            <a:off x="395536" y="1267206"/>
            <a:ext cx="1440160" cy="172819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8" name="Google Shape;168;p13"/>
          <p:cNvSpPr/>
          <p:nvPr>
            <p:ph idx="4" type="pic"/>
          </p:nvPr>
        </p:nvSpPr>
        <p:spPr>
          <a:xfrm>
            <a:off x="395536" y="3075806"/>
            <a:ext cx="1440160" cy="172819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9" name="Google Shape;169;p13"/>
          <p:cNvSpPr/>
          <p:nvPr>
            <p:ph idx="5" type="pic"/>
          </p:nvPr>
        </p:nvSpPr>
        <p:spPr>
          <a:xfrm>
            <a:off x="1911680" y="1267206"/>
            <a:ext cx="1440160" cy="172819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0" name="Google Shape;170;p13"/>
          <p:cNvSpPr/>
          <p:nvPr>
            <p:ph idx="6" type="pic"/>
          </p:nvPr>
        </p:nvSpPr>
        <p:spPr>
          <a:xfrm>
            <a:off x="1911680" y="3075806"/>
            <a:ext cx="1440160" cy="172819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1" name="Google Shape;171;p13"/>
          <p:cNvSpPr/>
          <p:nvPr>
            <p:ph idx="7" type="pic"/>
          </p:nvPr>
        </p:nvSpPr>
        <p:spPr>
          <a:xfrm>
            <a:off x="5736054" y="1267206"/>
            <a:ext cx="1440160" cy="172819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2" name="Google Shape;172;p13"/>
          <p:cNvSpPr/>
          <p:nvPr>
            <p:ph idx="8" type="pic"/>
          </p:nvPr>
        </p:nvSpPr>
        <p:spPr>
          <a:xfrm>
            <a:off x="5736055" y="3075806"/>
            <a:ext cx="1440160" cy="172819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3" name="Google Shape;173;p13"/>
          <p:cNvSpPr/>
          <p:nvPr>
            <p:ph idx="9" type="pic"/>
          </p:nvPr>
        </p:nvSpPr>
        <p:spPr>
          <a:xfrm>
            <a:off x="7252198" y="1267206"/>
            <a:ext cx="1440160" cy="172819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4" name="Google Shape;174;p13"/>
          <p:cNvSpPr/>
          <p:nvPr>
            <p:ph idx="13" type="pic"/>
          </p:nvPr>
        </p:nvSpPr>
        <p:spPr>
          <a:xfrm>
            <a:off x="7252198" y="3075806"/>
            <a:ext cx="1440160" cy="172819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5" name="Google Shape;175;p13"/>
          <p:cNvSpPr/>
          <p:nvPr/>
        </p:nvSpPr>
        <p:spPr>
          <a:xfrm>
            <a:off x="3427823" y="1275605"/>
            <a:ext cx="2232248" cy="3528392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Images and Contents Layout">
  <p:cSld name="9_Images and Contents Layout">
    <p:bg>
      <p:bgPr>
        <a:solidFill>
          <a:schemeClr val="accen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"/>
          <p:cNvSpPr/>
          <p:nvPr>
            <p:ph idx="2" type="pic"/>
          </p:nvPr>
        </p:nvSpPr>
        <p:spPr>
          <a:xfrm>
            <a:off x="7301328" y="1495130"/>
            <a:ext cx="1840931" cy="364932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8" name="Google Shape;178;p14"/>
          <p:cNvSpPr/>
          <p:nvPr>
            <p:ph idx="3" type="pic"/>
          </p:nvPr>
        </p:nvSpPr>
        <p:spPr>
          <a:xfrm>
            <a:off x="5476381" y="3386021"/>
            <a:ext cx="3530788" cy="176900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9" name="Google Shape;179;p14"/>
          <p:cNvSpPr/>
          <p:nvPr>
            <p:ph idx="4" type="pic"/>
          </p:nvPr>
        </p:nvSpPr>
        <p:spPr>
          <a:xfrm>
            <a:off x="3491431" y="1495130"/>
            <a:ext cx="3681862" cy="364932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0" name="Google Shape;180;p14"/>
          <p:cNvSpPr/>
          <p:nvPr>
            <p:ph idx="5" type="pic"/>
          </p:nvPr>
        </p:nvSpPr>
        <p:spPr>
          <a:xfrm>
            <a:off x="5396868" y="-11318"/>
            <a:ext cx="3681862" cy="326766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Images and Contents Layout">
  <p:cSld name="2_Images and Contents Layout">
    <p:bg>
      <p:bgPr>
        <a:solidFill>
          <a:schemeClr val="accent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3" name="Google Shape;183;p15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D:\Fullppt\005-PNG이미지\노트북.png" id="184" name="Google Shape;18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828600" y="987574"/>
            <a:ext cx="6438182" cy="3274563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5"/>
          <p:cNvSpPr/>
          <p:nvPr/>
        </p:nvSpPr>
        <p:spPr>
          <a:xfrm>
            <a:off x="233772" y="4262137"/>
            <a:ext cx="8676456" cy="54186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5"/>
          <p:cNvSpPr/>
          <p:nvPr>
            <p:ph idx="3" type="pic"/>
          </p:nvPr>
        </p:nvSpPr>
        <p:spPr>
          <a:xfrm>
            <a:off x="910339" y="1404993"/>
            <a:ext cx="3085597" cy="228186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Images and Contents Layout">
  <p:cSld name="8_Images and Contents Layout">
    <p:bg>
      <p:bgPr>
        <a:solidFill>
          <a:schemeClr val="accent1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"/>
          <p:cNvSpPr/>
          <p:nvPr>
            <p:ph idx="2" type="pic"/>
          </p:nvPr>
        </p:nvSpPr>
        <p:spPr>
          <a:xfrm>
            <a:off x="6984000" y="-1"/>
            <a:ext cx="2160000" cy="51435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9" name="Google Shape;189;p16"/>
          <p:cNvSpPr/>
          <p:nvPr>
            <p:ph idx="3" type="pic"/>
          </p:nvPr>
        </p:nvSpPr>
        <p:spPr>
          <a:xfrm>
            <a:off x="4734004" y="2131318"/>
            <a:ext cx="2160000" cy="30121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0" name="Google Shape;190;p16"/>
          <p:cNvSpPr/>
          <p:nvPr>
            <p:ph idx="4" type="pic"/>
          </p:nvPr>
        </p:nvSpPr>
        <p:spPr>
          <a:xfrm>
            <a:off x="3492000" y="2131318"/>
            <a:ext cx="1152008" cy="30121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1" name="Google Shape;191;p16"/>
          <p:cNvSpPr/>
          <p:nvPr>
            <p:ph idx="5" type="pic"/>
          </p:nvPr>
        </p:nvSpPr>
        <p:spPr>
          <a:xfrm>
            <a:off x="3492000" y="-1"/>
            <a:ext cx="3393830" cy="204348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Images and Contents Layout">
  <p:cSld name="4_Images and Contents Layout">
    <p:bg>
      <p:bgPr>
        <a:solidFill>
          <a:schemeClr val="accent1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"/>
          <p:cNvSpPr/>
          <p:nvPr>
            <p:ph idx="2" type="pic"/>
          </p:nvPr>
        </p:nvSpPr>
        <p:spPr>
          <a:xfrm>
            <a:off x="5148065" y="1431235"/>
            <a:ext cx="2568434" cy="228027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4" name="Google Shape;194;p17"/>
          <p:cNvSpPr/>
          <p:nvPr>
            <p:ph idx="3" type="pic"/>
          </p:nvPr>
        </p:nvSpPr>
        <p:spPr>
          <a:xfrm>
            <a:off x="7704000" y="3703500"/>
            <a:ext cx="1440000" cy="144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5" name="Google Shape;195;p17"/>
          <p:cNvSpPr/>
          <p:nvPr>
            <p:ph idx="4" type="pic"/>
          </p:nvPr>
        </p:nvSpPr>
        <p:spPr>
          <a:xfrm>
            <a:off x="3708064" y="0"/>
            <a:ext cx="1440000" cy="144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asic Layout">
  <p:cSld name="1_Basic Layout">
    <p:bg>
      <p:bgPr>
        <a:solidFill>
          <a:schemeClr val="accent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"/>
          <p:cNvSpPr/>
          <p:nvPr/>
        </p:nvSpPr>
        <p:spPr>
          <a:xfrm>
            <a:off x="0" y="0"/>
            <a:ext cx="2987824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8"/>
          <p:cNvSpPr txBox="1"/>
          <p:nvPr>
            <p:ph idx="1" type="body"/>
          </p:nvPr>
        </p:nvSpPr>
        <p:spPr>
          <a:xfrm>
            <a:off x="467544" y="411510"/>
            <a:ext cx="2303282" cy="1368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9" name="Google Shape;199;p18"/>
          <p:cNvSpPr txBox="1"/>
          <p:nvPr>
            <p:ph idx="2" type="body"/>
          </p:nvPr>
        </p:nvSpPr>
        <p:spPr>
          <a:xfrm>
            <a:off x="467544" y="1779662"/>
            <a:ext cx="2303282" cy="504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200" name="Google Shape;200;p18"/>
          <p:cNvGrpSpPr/>
          <p:nvPr/>
        </p:nvGrpSpPr>
        <p:grpSpPr>
          <a:xfrm>
            <a:off x="0" y="2571749"/>
            <a:ext cx="2984923" cy="2571751"/>
            <a:chOff x="0" y="2571749"/>
            <a:chExt cx="2984923" cy="2571751"/>
          </a:xfrm>
        </p:grpSpPr>
        <p:grpSp>
          <p:nvGrpSpPr>
            <p:cNvPr id="201" name="Google Shape;201;p18"/>
            <p:cNvGrpSpPr/>
            <p:nvPr/>
          </p:nvGrpSpPr>
          <p:grpSpPr>
            <a:xfrm>
              <a:off x="0" y="4032469"/>
              <a:ext cx="2984923" cy="1111031"/>
              <a:chOff x="0" y="4032469"/>
              <a:chExt cx="2984923" cy="1111031"/>
            </a:xfrm>
          </p:grpSpPr>
          <p:sp>
            <p:nvSpPr>
              <p:cNvPr id="202" name="Google Shape;202;p18"/>
              <p:cNvSpPr/>
              <p:nvPr/>
            </p:nvSpPr>
            <p:spPr>
              <a:xfrm>
                <a:off x="2527176" y="4443958"/>
                <a:ext cx="457200" cy="69954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18"/>
              <p:cNvSpPr/>
              <p:nvPr/>
            </p:nvSpPr>
            <p:spPr>
              <a:xfrm>
                <a:off x="2128455" y="4032469"/>
                <a:ext cx="856468" cy="856468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18"/>
              <p:cNvSpPr/>
              <p:nvPr/>
            </p:nvSpPr>
            <p:spPr>
              <a:xfrm>
                <a:off x="0" y="4363963"/>
                <a:ext cx="449249" cy="779537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18"/>
              <p:cNvSpPr/>
              <p:nvPr/>
            </p:nvSpPr>
            <p:spPr>
              <a:xfrm>
                <a:off x="0" y="4117025"/>
                <a:ext cx="457200" cy="45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6" name="Google Shape;206;p18"/>
            <p:cNvSpPr/>
            <p:nvPr/>
          </p:nvSpPr>
          <p:spPr>
            <a:xfrm>
              <a:off x="0" y="3170955"/>
              <a:ext cx="2544134" cy="1972545"/>
            </a:xfrm>
            <a:custGeom>
              <a:rect b="b" l="l" r="r" t="t"/>
              <a:pathLst>
                <a:path extrusionOk="0" h="1972545" w="2544134">
                  <a:moveTo>
                    <a:pt x="1395974" y="0"/>
                  </a:moveTo>
                  <a:lnTo>
                    <a:pt x="1581175" y="0"/>
                  </a:lnTo>
                  <a:lnTo>
                    <a:pt x="1629807" y="388693"/>
                  </a:lnTo>
                  <a:lnTo>
                    <a:pt x="1660266" y="394521"/>
                  </a:lnTo>
                  <a:cubicBezTo>
                    <a:pt x="1736117" y="414036"/>
                    <a:pt x="1800967" y="460961"/>
                    <a:pt x="1843628" y="524107"/>
                  </a:cubicBezTo>
                  <a:lnTo>
                    <a:pt x="1859380" y="553128"/>
                  </a:lnTo>
                  <a:lnTo>
                    <a:pt x="1884339" y="550612"/>
                  </a:lnTo>
                  <a:cubicBezTo>
                    <a:pt x="2015447" y="550612"/>
                    <a:pt x="2127937" y="630325"/>
                    <a:pt x="2175988" y="743930"/>
                  </a:cubicBezTo>
                  <a:lnTo>
                    <a:pt x="2180885" y="759703"/>
                  </a:lnTo>
                  <a:lnTo>
                    <a:pt x="2191569" y="756387"/>
                  </a:lnTo>
                  <a:cubicBezTo>
                    <a:pt x="2205457" y="753545"/>
                    <a:pt x="2219836" y="752052"/>
                    <a:pt x="2234564" y="752052"/>
                  </a:cubicBezTo>
                  <a:cubicBezTo>
                    <a:pt x="2337661" y="752052"/>
                    <a:pt x="2423678" y="825183"/>
                    <a:pt x="2443572" y="922399"/>
                  </a:cubicBezTo>
                  <a:lnTo>
                    <a:pt x="2445282" y="939364"/>
                  </a:lnTo>
                  <a:lnTo>
                    <a:pt x="2508998" y="945787"/>
                  </a:lnTo>
                  <a:lnTo>
                    <a:pt x="2544134" y="956223"/>
                  </a:lnTo>
                  <a:lnTo>
                    <a:pt x="2544134" y="1972545"/>
                  </a:lnTo>
                  <a:lnTo>
                    <a:pt x="354884" y="1972545"/>
                  </a:lnTo>
                  <a:lnTo>
                    <a:pt x="342134" y="1965625"/>
                  </a:lnTo>
                  <a:cubicBezTo>
                    <a:pt x="295511" y="1934418"/>
                    <a:pt x="255183" y="1892469"/>
                    <a:pt x="244050" y="1838062"/>
                  </a:cubicBezTo>
                  <a:lnTo>
                    <a:pt x="241474" y="1812505"/>
                  </a:lnTo>
                  <a:lnTo>
                    <a:pt x="236764" y="1816784"/>
                  </a:lnTo>
                  <a:cubicBezTo>
                    <a:pt x="198653" y="1842531"/>
                    <a:pt x="152709" y="1857566"/>
                    <a:pt x="103253" y="1857566"/>
                  </a:cubicBezTo>
                  <a:cubicBezTo>
                    <a:pt x="70283" y="1857566"/>
                    <a:pt x="38873" y="1850884"/>
                    <a:pt x="10304" y="1838801"/>
                  </a:cubicBezTo>
                  <a:lnTo>
                    <a:pt x="0" y="1833208"/>
                  </a:lnTo>
                  <a:lnTo>
                    <a:pt x="0" y="1404340"/>
                  </a:lnTo>
                  <a:lnTo>
                    <a:pt x="10304" y="1398747"/>
                  </a:lnTo>
                  <a:cubicBezTo>
                    <a:pt x="38873" y="1386663"/>
                    <a:pt x="70283" y="1379981"/>
                    <a:pt x="103253" y="1379981"/>
                  </a:cubicBezTo>
                  <a:cubicBezTo>
                    <a:pt x="119738" y="1379981"/>
                    <a:pt x="135833" y="1381652"/>
                    <a:pt x="151378" y="1384832"/>
                  </a:cubicBezTo>
                  <a:lnTo>
                    <a:pt x="162402" y="1388255"/>
                  </a:lnTo>
                  <a:lnTo>
                    <a:pt x="159919" y="1363619"/>
                  </a:lnTo>
                  <a:cubicBezTo>
                    <a:pt x="159919" y="1163525"/>
                    <a:pt x="322127" y="1001317"/>
                    <a:pt x="522221" y="1001317"/>
                  </a:cubicBezTo>
                  <a:cubicBezTo>
                    <a:pt x="547233" y="1001317"/>
                    <a:pt x="571652" y="1003852"/>
                    <a:pt x="595237" y="1008678"/>
                  </a:cubicBezTo>
                  <a:lnTo>
                    <a:pt x="617610" y="1015623"/>
                  </a:lnTo>
                  <a:lnTo>
                    <a:pt x="630288" y="1000258"/>
                  </a:lnTo>
                  <a:cubicBezTo>
                    <a:pt x="695852" y="934694"/>
                    <a:pt x="786427" y="894142"/>
                    <a:pt x="886474" y="894142"/>
                  </a:cubicBezTo>
                  <a:lnTo>
                    <a:pt x="896697" y="895173"/>
                  </a:lnTo>
                  <a:lnTo>
                    <a:pt x="889510" y="872020"/>
                  </a:lnTo>
                  <a:cubicBezTo>
                    <a:pt x="887519" y="862290"/>
                    <a:pt x="886474" y="852216"/>
                    <a:pt x="886474" y="841898"/>
                  </a:cubicBezTo>
                  <a:cubicBezTo>
                    <a:pt x="886474" y="769671"/>
                    <a:pt x="937707" y="709409"/>
                    <a:pt x="1005814" y="695472"/>
                  </a:cubicBezTo>
                  <a:lnTo>
                    <a:pt x="1011986" y="694850"/>
                  </a:lnTo>
                  <a:lnTo>
                    <a:pt x="1016112" y="653922"/>
                  </a:lnTo>
                  <a:cubicBezTo>
                    <a:pt x="1043262" y="521245"/>
                    <a:pt x="1160655" y="421440"/>
                    <a:pt x="1301359" y="421440"/>
                  </a:cubicBezTo>
                  <a:lnTo>
                    <a:pt x="1342724" y="42561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7" name="Google Shape;207;p18"/>
            <p:cNvGrpSpPr/>
            <p:nvPr/>
          </p:nvGrpSpPr>
          <p:grpSpPr>
            <a:xfrm>
              <a:off x="1278074" y="2571749"/>
              <a:ext cx="413353" cy="794587"/>
              <a:chOff x="5304862" y="-789923"/>
              <a:chExt cx="645890" cy="1241591"/>
            </a:xfrm>
          </p:grpSpPr>
          <p:grpSp>
            <p:nvGrpSpPr>
              <p:cNvPr id="208" name="Google Shape;208;p18"/>
              <p:cNvGrpSpPr/>
              <p:nvPr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209" name="Google Shape;209;p18"/>
                <p:cNvSpPr/>
                <p:nvPr/>
              </p:nvSpPr>
              <p:spPr>
                <a:xfrm>
                  <a:off x="5868144" y="-853769"/>
                  <a:ext cx="495969" cy="1049255"/>
                </a:xfrm>
                <a:custGeom>
                  <a:rect b="b" l="l" r="r" t="t"/>
                  <a:pathLst>
                    <a:path extrusionOk="0" h="1049255" w="495969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rgbClr val="D8D8D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0" name="Google Shape;210;p18"/>
                <p:cNvSpPr/>
                <p:nvPr/>
              </p:nvSpPr>
              <p:spPr>
                <a:xfrm>
                  <a:off x="5939427" y="102551"/>
                  <a:ext cx="364003" cy="92935"/>
                </a:xfrm>
                <a:custGeom>
                  <a:rect b="b" l="l" r="r" t="t"/>
                  <a:pathLst>
                    <a:path extrusionOk="0" h="92935" w="364003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rgbClr val="A5A5A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1" name="Google Shape;211;p18"/>
                <p:cNvSpPr/>
                <p:nvPr/>
              </p:nvSpPr>
              <p:spPr>
                <a:xfrm>
                  <a:off x="5893989" y="-857099"/>
                  <a:ext cx="444279" cy="350537"/>
                </a:xfrm>
                <a:custGeom>
                  <a:rect b="b" l="l" r="r" t="t"/>
                  <a:pathLst>
                    <a:path extrusionOk="0" h="350537" w="444279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12" name="Google Shape;212;p18"/>
              <p:cNvSpPr/>
              <p:nvPr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18"/>
              <p:cNvSpPr/>
              <p:nvPr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18"/>
              <p:cNvSpPr/>
              <p:nvPr/>
            </p:nvSpPr>
            <p:spPr>
              <a:xfrm>
                <a:off x="5304862" y="-1556"/>
                <a:ext cx="143653" cy="453224"/>
              </a:xfrm>
              <a:custGeom>
                <a:rect b="b" l="l" r="r" t="t"/>
                <a:pathLst>
                  <a:path extrusionOk="0" h="453224" w="143653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18"/>
              <p:cNvSpPr/>
              <p:nvPr/>
            </p:nvSpPr>
            <p:spPr>
              <a:xfrm flipH="1">
                <a:off x="5807099" y="-1556"/>
                <a:ext cx="143653" cy="453224"/>
              </a:xfrm>
              <a:custGeom>
                <a:rect b="b" l="l" r="r" t="t"/>
                <a:pathLst>
                  <a:path extrusionOk="0" h="453224" w="143653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16" name="Google Shape;216;p18"/>
          <p:cNvSpPr/>
          <p:nvPr/>
        </p:nvSpPr>
        <p:spPr>
          <a:xfrm>
            <a:off x="251520" y="339502"/>
            <a:ext cx="8640960" cy="4464496"/>
          </a:xfrm>
          <a:prstGeom prst="frame">
            <a:avLst>
              <a:gd fmla="val 1236" name="adj1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hapes sets layout">
  <p:cSld name="shapes sets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"/>
          <p:cNvSpPr txBox="1"/>
          <p:nvPr>
            <p:ph idx="1" type="body"/>
          </p:nvPr>
        </p:nvSpPr>
        <p:spPr>
          <a:xfrm>
            <a:off x="242646" y="92609"/>
            <a:ext cx="8679898" cy="5431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810"/>
              </a:spcBef>
              <a:spcAft>
                <a:spcPts val="0"/>
              </a:spcAft>
              <a:buClr>
                <a:srgbClr val="262626"/>
              </a:buClr>
              <a:buSzPts val="4050"/>
              <a:buFont typeface="Arial"/>
              <a:buNone/>
              <a:defRPr b="0" i="0" sz="405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con sets layout">
  <p:cSld name="icon sets layout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0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1" name="Google Shape;221;p20"/>
          <p:cNvSpPr/>
          <p:nvPr/>
        </p:nvSpPr>
        <p:spPr>
          <a:xfrm>
            <a:off x="354008" y="1131589"/>
            <a:ext cx="2849840" cy="3649171"/>
          </a:xfrm>
          <a:prstGeom prst="roundRect">
            <a:avLst>
              <a:gd fmla="val 3968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0"/>
          <p:cNvSpPr/>
          <p:nvPr/>
        </p:nvSpPr>
        <p:spPr>
          <a:xfrm>
            <a:off x="531932" y="1347500"/>
            <a:ext cx="108520" cy="3240473"/>
          </a:xfrm>
          <a:prstGeom prst="roundRect">
            <a:avLst>
              <a:gd fmla="val 50000" name="adj"/>
            </a:avLst>
          </a:prstGeom>
          <a:solidFill>
            <a:schemeClr val="lt1">
              <a:alpha val="4078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0"/>
          <p:cNvSpPr/>
          <p:nvPr/>
        </p:nvSpPr>
        <p:spPr>
          <a:xfrm rot="5400000">
            <a:off x="2592642" y="1238201"/>
            <a:ext cx="502331" cy="502331"/>
          </a:xfrm>
          <a:prstGeom prst="halfFrame">
            <a:avLst>
              <a:gd fmla="val 23728" name="adj1"/>
              <a:gd fmla="val 24642" name="adj2"/>
            </a:avLst>
          </a:prstGeom>
          <a:solidFill>
            <a:schemeClr val="lt1">
              <a:alpha val="2274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Layout">
  <p:cSld name="Section Break Layout">
    <p:bg>
      <p:bgPr>
        <a:solidFill>
          <a:schemeClr val="accent1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oogle Shape;226;p22"/>
          <p:cNvGrpSpPr/>
          <p:nvPr/>
        </p:nvGrpSpPr>
        <p:grpSpPr>
          <a:xfrm>
            <a:off x="786525" y="1114965"/>
            <a:ext cx="2320819" cy="2728174"/>
            <a:chOff x="5364088" y="1450891"/>
            <a:chExt cx="2320819" cy="2728174"/>
          </a:xfrm>
        </p:grpSpPr>
        <p:sp>
          <p:nvSpPr>
            <p:cNvPr id="227" name="Google Shape;227;p22"/>
            <p:cNvSpPr/>
            <p:nvPr/>
          </p:nvSpPr>
          <p:spPr>
            <a:xfrm>
              <a:off x="5399290" y="2150906"/>
              <a:ext cx="2261257" cy="2028159"/>
            </a:xfrm>
            <a:custGeom>
              <a:rect b="b" l="l" r="r" t="t"/>
              <a:pathLst>
                <a:path extrusionOk="0" h="2028159" w="2261257">
                  <a:moveTo>
                    <a:pt x="1012851" y="0"/>
                  </a:moveTo>
                  <a:lnTo>
                    <a:pt x="1226850" y="0"/>
                  </a:lnTo>
                  <a:lnTo>
                    <a:pt x="1283043" y="449131"/>
                  </a:lnTo>
                  <a:lnTo>
                    <a:pt x="1318239" y="455866"/>
                  </a:lnTo>
                  <a:cubicBezTo>
                    <a:pt x="1405884" y="478416"/>
                    <a:pt x="1480818" y="532637"/>
                    <a:pt x="1530113" y="605602"/>
                  </a:cubicBezTo>
                  <a:lnTo>
                    <a:pt x="1548314" y="639136"/>
                  </a:lnTo>
                  <a:lnTo>
                    <a:pt x="1577154" y="636229"/>
                  </a:lnTo>
                  <a:cubicBezTo>
                    <a:pt x="1728648" y="636229"/>
                    <a:pt x="1858629" y="728337"/>
                    <a:pt x="1914152" y="859606"/>
                  </a:cubicBezTo>
                  <a:lnTo>
                    <a:pt x="1919810" y="877832"/>
                  </a:lnTo>
                  <a:lnTo>
                    <a:pt x="1932155" y="874000"/>
                  </a:lnTo>
                  <a:cubicBezTo>
                    <a:pt x="1948202" y="870716"/>
                    <a:pt x="1964818" y="868991"/>
                    <a:pt x="1981836" y="868991"/>
                  </a:cubicBezTo>
                  <a:cubicBezTo>
                    <a:pt x="2100964" y="868991"/>
                    <a:pt x="2200356" y="953493"/>
                    <a:pt x="2223343" y="1065825"/>
                  </a:cubicBezTo>
                  <a:lnTo>
                    <a:pt x="2225319" y="1085429"/>
                  </a:lnTo>
                  <a:lnTo>
                    <a:pt x="2261257" y="1089052"/>
                  </a:lnTo>
                  <a:lnTo>
                    <a:pt x="2259340" y="1101612"/>
                  </a:lnTo>
                  <a:cubicBezTo>
                    <a:pt x="2151136" y="1630392"/>
                    <a:pt x="1683273" y="2028159"/>
                    <a:pt x="1122505" y="2028159"/>
                  </a:cubicBezTo>
                  <a:cubicBezTo>
                    <a:pt x="601793" y="2028159"/>
                    <a:pt x="161186" y="1685186"/>
                    <a:pt x="14265" y="1212820"/>
                  </a:cubicBezTo>
                  <a:lnTo>
                    <a:pt x="0" y="1157341"/>
                  </a:lnTo>
                  <a:lnTo>
                    <a:pt x="3235" y="1157015"/>
                  </a:lnTo>
                  <a:cubicBezTo>
                    <a:pt x="32136" y="1157015"/>
                    <a:pt x="60353" y="1159944"/>
                    <a:pt x="87605" y="1165520"/>
                  </a:cubicBezTo>
                  <a:lnTo>
                    <a:pt x="113456" y="1173545"/>
                  </a:lnTo>
                  <a:lnTo>
                    <a:pt x="128106" y="1155791"/>
                  </a:lnTo>
                  <a:cubicBezTo>
                    <a:pt x="203864" y="1080032"/>
                    <a:pt x="308523" y="1033175"/>
                    <a:pt x="424127" y="1033175"/>
                  </a:cubicBezTo>
                  <a:lnTo>
                    <a:pt x="435940" y="1034366"/>
                  </a:lnTo>
                  <a:lnTo>
                    <a:pt x="427636" y="1007613"/>
                  </a:lnTo>
                  <a:cubicBezTo>
                    <a:pt x="425335" y="996370"/>
                    <a:pt x="424127" y="984730"/>
                    <a:pt x="424127" y="972807"/>
                  </a:cubicBezTo>
                  <a:cubicBezTo>
                    <a:pt x="424127" y="889349"/>
                    <a:pt x="483326" y="819717"/>
                    <a:pt x="562024" y="803613"/>
                  </a:cubicBezTo>
                  <a:lnTo>
                    <a:pt x="569156" y="802894"/>
                  </a:lnTo>
                  <a:lnTo>
                    <a:pt x="573923" y="755602"/>
                  </a:lnTo>
                  <a:cubicBezTo>
                    <a:pt x="605295" y="602294"/>
                    <a:pt x="740941" y="486970"/>
                    <a:pt x="903523" y="486970"/>
                  </a:cubicBezTo>
                  <a:lnTo>
                    <a:pt x="951321" y="49178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2"/>
            <p:cNvSpPr/>
            <p:nvPr/>
          </p:nvSpPr>
          <p:spPr>
            <a:xfrm>
              <a:off x="5364088" y="1858246"/>
              <a:ext cx="2320819" cy="2320819"/>
            </a:xfrm>
            <a:prstGeom prst="ellipse">
              <a:avLst/>
            </a:prstGeom>
            <a:noFill/>
            <a:ln cap="flat" cmpd="sng" w="254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9" name="Google Shape;229;p22"/>
            <p:cNvGrpSpPr/>
            <p:nvPr/>
          </p:nvGrpSpPr>
          <p:grpSpPr>
            <a:xfrm>
              <a:off x="6280305" y="1450891"/>
              <a:ext cx="477626" cy="918140"/>
              <a:chOff x="5304862" y="-789923"/>
              <a:chExt cx="645890" cy="1241591"/>
            </a:xfrm>
          </p:grpSpPr>
          <p:grpSp>
            <p:nvGrpSpPr>
              <p:cNvPr id="230" name="Google Shape;230;p22"/>
              <p:cNvGrpSpPr/>
              <p:nvPr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231" name="Google Shape;231;p22"/>
                <p:cNvSpPr/>
                <p:nvPr/>
              </p:nvSpPr>
              <p:spPr>
                <a:xfrm>
                  <a:off x="5868144" y="-853769"/>
                  <a:ext cx="495969" cy="1049255"/>
                </a:xfrm>
                <a:custGeom>
                  <a:rect b="b" l="l" r="r" t="t"/>
                  <a:pathLst>
                    <a:path extrusionOk="0" h="1049255" w="495969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rgbClr val="D8D8D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2" name="Google Shape;232;p22"/>
                <p:cNvSpPr/>
                <p:nvPr/>
              </p:nvSpPr>
              <p:spPr>
                <a:xfrm>
                  <a:off x="5939427" y="102551"/>
                  <a:ext cx="364003" cy="92935"/>
                </a:xfrm>
                <a:custGeom>
                  <a:rect b="b" l="l" r="r" t="t"/>
                  <a:pathLst>
                    <a:path extrusionOk="0" h="92935" w="364003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rgbClr val="A5A5A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3" name="Google Shape;233;p22"/>
                <p:cNvSpPr/>
                <p:nvPr/>
              </p:nvSpPr>
              <p:spPr>
                <a:xfrm>
                  <a:off x="5893989" y="-857099"/>
                  <a:ext cx="444279" cy="350537"/>
                </a:xfrm>
                <a:custGeom>
                  <a:rect b="b" l="l" r="r" t="t"/>
                  <a:pathLst>
                    <a:path extrusionOk="0" h="350537" w="444279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34" name="Google Shape;234;p22"/>
              <p:cNvSpPr/>
              <p:nvPr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22"/>
              <p:cNvSpPr/>
              <p:nvPr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22"/>
              <p:cNvSpPr/>
              <p:nvPr/>
            </p:nvSpPr>
            <p:spPr>
              <a:xfrm>
                <a:off x="5304862" y="-1556"/>
                <a:ext cx="143653" cy="453224"/>
              </a:xfrm>
              <a:custGeom>
                <a:rect b="b" l="l" r="r" t="t"/>
                <a:pathLst>
                  <a:path extrusionOk="0" h="453224" w="143653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22"/>
              <p:cNvSpPr/>
              <p:nvPr/>
            </p:nvSpPr>
            <p:spPr>
              <a:xfrm flipH="1">
                <a:off x="5807099" y="-1556"/>
                <a:ext cx="143653" cy="453224"/>
              </a:xfrm>
              <a:custGeom>
                <a:rect b="b" l="l" r="r" t="t"/>
                <a:pathLst>
                  <a:path extrusionOk="0" h="453224" w="143653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38" name="Google Shape;238;p22"/>
          <p:cNvSpPr/>
          <p:nvPr/>
        </p:nvSpPr>
        <p:spPr>
          <a:xfrm>
            <a:off x="3851920" y="1895103"/>
            <a:ext cx="5292080" cy="13681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2"/>
          <p:cNvSpPr txBox="1"/>
          <p:nvPr>
            <p:ph idx="1" type="body"/>
          </p:nvPr>
        </p:nvSpPr>
        <p:spPr>
          <a:xfrm>
            <a:off x="4125084" y="2154560"/>
            <a:ext cx="5018916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0" name="Google Shape;240;p22"/>
          <p:cNvSpPr txBox="1"/>
          <p:nvPr>
            <p:ph idx="2" type="body"/>
          </p:nvPr>
        </p:nvSpPr>
        <p:spPr>
          <a:xfrm>
            <a:off x="4125084" y="2730624"/>
            <a:ext cx="5018916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 Layout">
  <p:cSld name="End Slide Layout">
    <p:bg>
      <p:bgPr>
        <a:solidFill>
          <a:schemeClr val="accen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3"/>
          <p:cNvGrpSpPr/>
          <p:nvPr/>
        </p:nvGrpSpPr>
        <p:grpSpPr>
          <a:xfrm>
            <a:off x="1902711" y="1537517"/>
            <a:ext cx="5620059" cy="3598510"/>
            <a:chOff x="2401342" y="248706"/>
            <a:chExt cx="5620059" cy="3598510"/>
          </a:xfrm>
        </p:grpSpPr>
        <p:sp>
          <p:nvSpPr>
            <p:cNvPr id="28" name="Google Shape;28;p3"/>
            <p:cNvSpPr/>
            <p:nvPr/>
          </p:nvSpPr>
          <p:spPr>
            <a:xfrm>
              <a:off x="4283968" y="941198"/>
              <a:ext cx="956850" cy="95685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4080672" y="1386488"/>
              <a:ext cx="491180" cy="49118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3485352" y="1717923"/>
              <a:ext cx="1190640" cy="119064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2886827" y="1894030"/>
              <a:ext cx="1190640" cy="119064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2401342" y="2516235"/>
              <a:ext cx="784747" cy="78474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3017096" y="2797485"/>
              <a:ext cx="784747" cy="78474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3562974" y="2003019"/>
              <a:ext cx="1844197" cy="184419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4999309" y="3011131"/>
              <a:ext cx="784747" cy="78474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5653222" y="2981733"/>
              <a:ext cx="784747" cy="78474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6035666" y="2445747"/>
              <a:ext cx="1363186" cy="136318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037784" y="2729409"/>
              <a:ext cx="784747" cy="78474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6658215" y="1725625"/>
              <a:ext cx="1363186" cy="136318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4702059" y="880592"/>
              <a:ext cx="1040194" cy="104019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5200227" y="1153449"/>
              <a:ext cx="1040194" cy="104019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5945245" y="1484448"/>
              <a:ext cx="701108" cy="70110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6121822" y="1792219"/>
              <a:ext cx="1040194" cy="104019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4251327" y="1369850"/>
              <a:ext cx="2136016" cy="213601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4765704" y="248706"/>
              <a:ext cx="608632" cy="1216152"/>
            </a:xfrm>
            <a:prstGeom prst="trapezoid">
              <a:avLst>
                <a:gd fmla="val 25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3"/>
          <p:cNvSpPr/>
          <p:nvPr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" name="Google Shape;47;p3"/>
          <p:cNvGrpSpPr/>
          <p:nvPr/>
        </p:nvGrpSpPr>
        <p:grpSpPr>
          <a:xfrm>
            <a:off x="0" y="3798740"/>
            <a:ext cx="9144000" cy="1344760"/>
            <a:chOff x="0" y="3798740"/>
            <a:chExt cx="9144000" cy="1344760"/>
          </a:xfrm>
        </p:grpSpPr>
        <p:sp>
          <p:nvSpPr>
            <p:cNvPr id="48" name="Google Shape;48;p3"/>
            <p:cNvSpPr/>
            <p:nvPr/>
          </p:nvSpPr>
          <p:spPr>
            <a:xfrm>
              <a:off x="0" y="4731990"/>
              <a:ext cx="9144000" cy="41151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2195736" y="4299942"/>
              <a:ext cx="576064" cy="57606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1772072" y="4361681"/>
              <a:ext cx="576064" cy="57606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1330152" y="4539308"/>
              <a:ext cx="596602" cy="59660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7092280" y="3798740"/>
              <a:ext cx="596602" cy="59660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6495678" y="4341143"/>
              <a:ext cx="596602" cy="59660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6991200" y="4240063"/>
              <a:ext cx="697682" cy="69768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7392378" y="4244602"/>
              <a:ext cx="593007" cy="59300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7812360" y="4435486"/>
              <a:ext cx="593007" cy="59300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" name="Google Shape;57;p3"/>
          <p:cNvSpPr txBox="1"/>
          <p:nvPr>
            <p:ph idx="1" type="body"/>
          </p:nvPr>
        </p:nvSpPr>
        <p:spPr>
          <a:xfrm>
            <a:off x="0" y="3075806"/>
            <a:ext cx="9144000" cy="576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3"/>
          <p:cNvSpPr txBox="1"/>
          <p:nvPr>
            <p:ph idx="2" type="body"/>
          </p:nvPr>
        </p:nvSpPr>
        <p:spPr>
          <a:xfrm>
            <a:off x="-148" y="3723878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59" name="Google Shape;59;p3"/>
          <p:cNvGrpSpPr/>
          <p:nvPr/>
        </p:nvGrpSpPr>
        <p:grpSpPr>
          <a:xfrm>
            <a:off x="6535596" y="1104508"/>
            <a:ext cx="672848" cy="486211"/>
            <a:chOff x="6495678" y="1779663"/>
            <a:chExt cx="672848" cy="486211"/>
          </a:xfrm>
        </p:grpSpPr>
        <p:sp>
          <p:nvSpPr>
            <p:cNvPr id="60" name="Google Shape;60;p3"/>
            <p:cNvSpPr/>
            <p:nvPr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" name="Google Shape;64;p3"/>
          <p:cNvGrpSpPr/>
          <p:nvPr/>
        </p:nvGrpSpPr>
        <p:grpSpPr>
          <a:xfrm>
            <a:off x="2098952" y="2183144"/>
            <a:ext cx="524595" cy="379081"/>
            <a:chOff x="6495678" y="1779663"/>
            <a:chExt cx="672848" cy="486211"/>
          </a:xfrm>
        </p:grpSpPr>
        <p:sp>
          <p:nvSpPr>
            <p:cNvPr id="65" name="Google Shape;65;p3"/>
            <p:cNvSpPr/>
            <p:nvPr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" name="Google Shape;69;p3"/>
          <p:cNvGrpSpPr/>
          <p:nvPr/>
        </p:nvGrpSpPr>
        <p:grpSpPr>
          <a:xfrm>
            <a:off x="4249055" y="497586"/>
            <a:ext cx="645890" cy="1241591"/>
            <a:chOff x="5304862" y="-789923"/>
            <a:chExt cx="645890" cy="1241591"/>
          </a:xfrm>
        </p:grpSpPr>
        <p:grpSp>
          <p:nvGrpSpPr>
            <p:cNvPr id="70" name="Google Shape;70;p3"/>
            <p:cNvGrpSpPr/>
            <p:nvPr/>
          </p:nvGrpSpPr>
          <p:grpSpPr>
            <a:xfrm>
              <a:off x="5377232" y="-789923"/>
              <a:ext cx="495969" cy="1052585"/>
              <a:chOff x="5868144" y="-857099"/>
              <a:chExt cx="495969" cy="1052585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5868144" y="-853769"/>
                <a:ext cx="495969" cy="1049255"/>
              </a:xfrm>
              <a:custGeom>
                <a:rect b="b" l="l" r="r" t="t"/>
                <a:pathLst>
                  <a:path extrusionOk="0" h="1049255" w="495969">
                    <a:moveTo>
                      <a:pt x="95257" y="1049255"/>
                    </a:moveTo>
                    <a:cubicBezTo>
                      <a:pt x="6676" y="723357"/>
                      <a:pt x="-121664" y="317947"/>
                      <a:pt x="250929" y="0"/>
                    </a:cubicBezTo>
                    <a:cubicBezTo>
                      <a:pt x="612920" y="328549"/>
                      <a:pt x="489882" y="781667"/>
                      <a:pt x="406601" y="1049255"/>
                    </a:cubicBezTo>
                    <a:lnTo>
                      <a:pt x="95257" y="1049255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5939427" y="102551"/>
                <a:ext cx="364003" cy="92935"/>
              </a:xfrm>
              <a:custGeom>
                <a:rect b="b" l="l" r="r" t="t"/>
                <a:pathLst>
                  <a:path extrusionOk="0" h="92935" w="364003">
                    <a:moveTo>
                      <a:pt x="0" y="0"/>
                    </a:moveTo>
                    <a:lnTo>
                      <a:pt x="364003" y="0"/>
                    </a:lnTo>
                    <a:lnTo>
                      <a:pt x="336518" y="92935"/>
                    </a:lnTo>
                    <a:lnTo>
                      <a:pt x="25174" y="92935"/>
                    </a:lnTo>
                    <a:close/>
                  </a:path>
                </a:pathLst>
              </a:custGeom>
              <a:solidFill>
                <a:srgbClr val="A5A5A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5893989" y="-857099"/>
                <a:ext cx="444279" cy="350537"/>
              </a:xfrm>
              <a:custGeom>
                <a:rect b="b" l="l" r="r" t="t"/>
                <a:pathLst>
                  <a:path extrusionOk="0" h="350537" w="444279">
                    <a:moveTo>
                      <a:pt x="227272" y="0"/>
                    </a:moveTo>
                    <a:cubicBezTo>
                      <a:pt x="340394" y="102672"/>
                      <a:pt x="406151" y="217508"/>
                      <a:pt x="440556" y="335046"/>
                    </a:cubicBezTo>
                    <a:lnTo>
                      <a:pt x="444279" y="350537"/>
                    </a:lnTo>
                    <a:lnTo>
                      <a:pt x="0" y="350537"/>
                    </a:lnTo>
                    <a:lnTo>
                      <a:pt x="8223" y="318604"/>
                    </a:lnTo>
                    <a:cubicBezTo>
                      <a:pt x="43321" y="207258"/>
                      <a:pt x="110837" y="99358"/>
                      <a:pt x="2272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4" name="Google Shape;74;p3"/>
            <p:cNvSpPr/>
            <p:nvPr/>
          </p:nvSpPr>
          <p:spPr>
            <a:xfrm>
              <a:off x="5535216" y="-351600"/>
              <a:ext cx="180000" cy="1800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 flipH="1">
              <a:off x="5614416" y="6445"/>
              <a:ext cx="21600" cy="43200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5304862" y="-1556"/>
              <a:ext cx="143653" cy="453224"/>
            </a:xfrm>
            <a:custGeom>
              <a:rect b="b" l="l" r="r" t="t"/>
              <a:pathLst>
                <a:path extrusionOk="0" h="453224" w="143653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 flipH="1">
              <a:off x="5807099" y="-1556"/>
              <a:ext cx="143653" cy="453224"/>
            </a:xfrm>
            <a:custGeom>
              <a:rect b="b" l="l" r="r" t="t"/>
              <a:pathLst>
                <a:path extrusionOk="0" h="453224" w="143653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Layout">
  <p:cSld name="Agenda Layout">
    <p:bg>
      <p:bgPr>
        <a:solidFill>
          <a:schemeClr val="accen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Hello Slide Layout">
  <p:cSld name="1_Hello Slide Layout">
    <p:bg>
      <p:bgPr>
        <a:solidFill>
          <a:schemeClr val="accen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"/>
          <p:cNvSpPr/>
          <p:nvPr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" name="Google Shape;82;p6"/>
          <p:cNvGrpSpPr/>
          <p:nvPr/>
        </p:nvGrpSpPr>
        <p:grpSpPr>
          <a:xfrm>
            <a:off x="1902711" y="232356"/>
            <a:ext cx="5620059" cy="4638441"/>
            <a:chOff x="1902711" y="497586"/>
            <a:chExt cx="5620059" cy="4638441"/>
          </a:xfrm>
        </p:grpSpPr>
        <p:grpSp>
          <p:nvGrpSpPr>
            <p:cNvPr id="83" name="Google Shape;83;p6"/>
            <p:cNvGrpSpPr/>
            <p:nvPr/>
          </p:nvGrpSpPr>
          <p:grpSpPr>
            <a:xfrm>
              <a:off x="1902711" y="1537517"/>
              <a:ext cx="5620059" cy="3598510"/>
              <a:chOff x="2401342" y="248706"/>
              <a:chExt cx="5620059" cy="3598510"/>
            </a:xfrm>
          </p:grpSpPr>
          <p:sp>
            <p:nvSpPr>
              <p:cNvPr id="84" name="Google Shape;84;p6"/>
              <p:cNvSpPr/>
              <p:nvPr/>
            </p:nvSpPr>
            <p:spPr>
              <a:xfrm>
                <a:off x="4283968" y="941198"/>
                <a:ext cx="956850" cy="95685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6"/>
              <p:cNvSpPr/>
              <p:nvPr/>
            </p:nvSpPr>
            <p:spPr>
              <a:xfrm>
                <a:off x="4080672" y="1386488"/>
                <a:ext cx="491180" cy="49118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3485352" y="1717923"/>
                <a:ext cx="1190640" cy="119064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6"/>
              <p:cNvSpPr/>
              <p:nvPr/>
            </p:nvSpPr>
            <p:spPr>
              <a:xfrm>
                <a:off x="2886827" y="1894030"/>
                <a:ext cx="1190640" cy="119064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6"/>
              <p:cNvSpPr/>
              <p:nvPr/>
            </p:nvSpPr>
            <p:spPr>
              <a:xfrm>
                <a:off x="2401342" y="2516235"/>
                <a:ext cx="784747" cy="784747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3017096" y="2797485"/>
                <a:ext cx="784747" cy="784747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6"/>
              <p:cNvSpPr/>
              <p:nvPr/>
            </p:nvSpPr>
            <p:spPr>
              <a:xfrm>
                <a:off x="3562974" y="2003019"/>
                <a:ext cx="1844197" cy="1844197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6"/>
              <p:cNvSpPr/>
              <p:nvPr/>
            </p:nvSpPr>
            <p:spPr>
              <a:xfrm>
                <a:off x="4999309" y="3011131"/>
                <a:ext cx="784747" cy="784747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6"/>
              <p:cNvSpPr/>
              <p:nvPr/>
            </p:nvSpPr>
            <p:spPr>
              <a:xfrm>
                <a:off x="5653222" y="2981733"/>
                <a:ext cx="784747" cy="784747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6"/>
              <p:cNvSpPr/>
              <p:nvPr/>
            </p:nvSpPr>
            <p:spPr>
              <a:xfrm>
                <a:off x="6035666" y="2445747"/>
                <a:ext cx="1363186" cy="1363186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7037784" y="2729409"/>
                <a:ext cx="784747" cy="784747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6"/>
              <p:cNvSpPr/>
              <p:nvPr/>
            </p:nvSpPr>
            <p:spPr>
              <a:xfrm>
                <a:off x="6658215" y="1725625"/>
                <a:ext cx="1363186" cy="1363186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6"/>
              <p:cNvSpPr/>
              <p:nvPr/>
            </p:nvSpPr>
            <p:spPr>
              <a:xfrm>
                <a:off x="4702059" y="880592"/>
                <a:ext cx="1040194" cy="1040194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5200227" y="1153449"/>
                <a:ext cx="1040194" cy="1040194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6"/>
              <p:cNvSpPr/>
              <p:nvPr/>
            </p:nvSpPr>
            <p:spPr>
              <a:xfrm>
                <a:off x="5945245" y="1484448"/>
                <a:ext cx="701108" cy="701108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6"/>
              <p:cNvSpPr/>
              <p:nvPr/>
            </p:nvSpPr>
            <p:spPr>
              <a:xfrm>
                <a:off x="6121822" y="1792219"/>
                <a:ext cx="1040194" cy="1040194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6"/>
              <p:cNvSpPr/>
              <p:nvPr/>
            </p:nvSpPr>
            <p:spPr>
              <a:xfrm>
                <a:off x="4251327" y="1369850"/>
                <a:ext cx="2136016" cy="2136016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6"/>
              <p:cNvSpPr/>
              <p:nvPr/>
            </p:nvSpPr>
            <p:spPr>
              <a:xfrm>
                <a:off x="4765704" y="248706"/>
                <a:ext cx="608632" cy="1216152"/>
              </a:xfrm>
              <a:prstGeom prst="trapezoid">
                <a:avLst>
                  <a:gd fmla="val 25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2" name="Google Shape;102;p6"/>
            <p:cNvGrpSpPr/>
            <p:nvPr/>
          </p:nvGrpSpPr>
          <p:grpSpPr>
            <a:xfrm>
              <a:off x="4249055" y="497586"/>
              <a:ext cx="645890" cy="1241591"/>
              <a:chOff x="5304862" y="-789923"/>
              <a:chExt cx="645890" cy="1241591"/>
            </a:xfrm>
          </p:grpSpPr>
          <p:grpSp>
            <p:nvGrpSpPr>
              <p:cNvPr id="103" name="Google Shape;103;p6"/>
              <p:cNvGrpSpPr/>
              <p:nvPr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04" name="Google Shape;104;p6"/>
                <p:cNvSpPr/>
                <p:nvPr/>
              </p:nvSpPr>
              <p:spPr>
                <a:xfrm>
                  <a:off x="5868144" y="-853769"/>
                  <a:ext cx="495969" cy="1049255"/>
                </a:xfrm>
                <a:custGeom>
                  <a:rect b="b" l="l" r="r" t="t"/>
                  <a:pathLst>
                    <a:path extrusionOk="0" h="1049255" w="495969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rgbClr val="D8D8D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5" name="Google Shape;105;p6"/>
                <p:cNvSpPr/>
                <p:nvPr/>
              </p:nvSpPr>
              <p:spPr>
                <a:xfrm>
                  <a:off x="5939427" y="102551"/>
                  <a:ext cx="364003" cy="92935"/>
                </a:xfrm>
                <a:custGeom>
                  <a:rect b="b" l="l" r="r" t="t"/>
                  <a:pathLst>
                    <a:path extrusionOk="0" h="92935" w="364003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rgbClr val="A5A5A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6" name="Google Shape;106;p6"/>
                <p:cNvSpPr/>
                <p:nvPr/>
              </p:nvSpPr>
              <p:spPr>
                <a:xfrm>
                  <a:off x="5893989" y="-857099"/>
                  <a:ext cx="444279" cy="350537"/>
                </a:xfrm>
                <a:custGeom>
                  <a:rect b="b" l="l" r="r" t="t"/>
                  <a:pathLst>
                    <a:path extrusionOk="0" h="350537" w="444279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07" name="Google Shape;107;p6"/>
              <p:cNvSpPr/>
              <p:nvPr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6"/>
              <p:cNvSpPr/>
              <p:nvPr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6"/>
              <p:cNvSpPr/>
              <p:nvPr/>
            </p:nvSpPr>
            <p:spPr>
              <a:xfrm>
                <a:off x="5304862" y="-1556"/>
                <a:ext cx="143653" cy="453224"/>
              </a:xfrm>
              <a:custGeom>
                <a:rect b="b" l="l" r="r" t="t"/>
                <a:pathLst>
                  <a:path extrusionOk="0" h="453224" w="143653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6"/>
              <p:cNvSpPr/>
              <p:nvPr/>
            </p:nvSpPr>
            <p:spPr>
              <a:xfrm flipH="1">
                <a:off x="5807099" y="-1556"/>
                <a:ext cx="143653" cy="453224"/>
              </a:xfrm>
              <a:custGeom>
                <a:rect b="b" l="l" r="r" t="t"/>
                <a:pathLst>
                  <a:path extrusionOk="0" h="453224" w="143653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1" name="Google Shape;111;p6"/>
          <p:cNvSpPr txBox="1"/>
          <p:nvPr>
            <p:ph idx="1" type="body"/>
          </p:nvPr>
        </p:nvSpPr>
        <p:spPr>
          <a:xfrm>
            <a:off x="2616057" y="2931790"/>
            <a:ext cx="3894936" cy="576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6"/>
          <p:cNvSpPr txBox="1"/>
          <p:nvPr>
            <p:ph idx="2" type="body"/>
          </p:nvPr>
        </p:nvSpPr>
        <p:spPr>
          <a:xfrm>
            <a:off x="2615909" y="3579862"/>
            <a:ext cx="3894936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13" name="Google Shape;113;p6"/>
          <p:cNvGrpSpPr/>
          <p:nvPr/>
        </p:nvGrpSpPr>
        <p:grpSpPr>
          <a:xfrm>
            <a:off x="6535596" y="1104508"/>
            <a:ext cx="672848" cy="486211"/>
            <a:chOff x="6495678" y="1779663"/>
            <a:chExt cx="672848" cy="486211"/>
          </a:xfrm>
        </p:grpSpPr>
        <p:sp>
          <p:nvSpPr>
            <p:cNvPr id="114" name="Google Shape;114;p6"/>
            <p:cNvSpPr/>
            <p:nvPr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" name="Google Shape;118;p6"/>
          <p:cNvGrpSpPr/>
          <p:nvPr/>
        </p:nvGrpSpPr>
        <p:grpSpPr>
          <a:xfrm>
            <a:off x="2098952" y="2183144"/>
            <a:ext cx="524595" cy="379081"/>
            <a:chOff x="6495678" y="1779663"/>
            <a:chExt cx="672848" cy="486211"/>
          </a:xfrm>
        </p:grpSpPr>
        <p:sp>
          <p:nvSpPr>
            <p:cNvPr id="119" name="Google Shape;119;p6"/>
            <p:cNvSpPr/>
            <p:nvPr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Layout">
  <p:cSld name="Basic Layout">
    <p:bg>
      <p:bgPr>
        <a:solidFill>
          <a:schemeClr val="accen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7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7"/>
          <p:cNvSpPr/>
          <p:nvPr/>
        </p:nvSpPr>
        <p:spPr>
          <a:xfrm>
            <a:off x="0" y="4948014"/>
            <a:ext cx="9144000" cy="2160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7" name="Google Shape;127;p7"/>
          <p:cNvGrpSpPr/>
          <p:nvPr/>
        </p:nvGrpSpPr>
        <p:grpSpPr>
          <a:xfrm>
            <a:off x="8001641" y="3940074"/>
            <a:ext cx="1142359" cy="1189066"/>
            <a:chOff x="4572000" y="387072"/>
            <a:chExt cx="4569687" cy="4756528"/>
          </a:xfrm>
        </p:grpSpPr>
        <p:sp>
          <p:nvSpPr>
            <p:cNvPr id="128" name="Google Shape;128;p7"/>
            <p:cNvSpPr/>
            <p:nvPr/>
          </p:nvSpPr>
          <p:spPr>
            <a:xfrm>
              <a:off x="4572000" y="1408870"/>
              <a:ext cx="4569687" cy="3734730"/>
            </a:xfrm>
            <a:custGeom>
              <a:rect b="b" l="l" r="r" t="t"/>
              <a:pathLst>
                <a:path extrusionOk="0" h="3734730" w="4569687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9" name="Google Shape;129;p7"/>
            <p:cNvGrpSpPr/>
            <p:nvPr/>
          </p:nvGrpSpPr>
          <p:grpSpPr>
            <a:xfrm>
              <a:off x="6992136" y="387072"/>
              <a:ext cx="704897" cy="1355021"/>
              <a:chOff x="5304862" y="-789923"/>
              <a:chExt cx="645890" cy="1241591"/>
            </a:xfrm>
          </p:grpSpPr>
          <p:grpSp>
            <p:nvGrpSpPr>
              <p:cNvPr id="130" name="Google Shape;130;p7"/>
              <p:cNvGrpSpPr/>
              <p:nvPr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31" name="Google Shape;131;p7"/>
                <p:cNvSpPr/>
                <p:nvPr/>
              </p:nvSpPr>
              <p:spPr>
                <a:xfrm>
                  <a:off x="5868144" y="-853769"/>
                  <a:ext cx="495969" cy="1049255"/>
                </a:xfrm>
                <a:custGeom>
                  <a:rect b="b" l="l" r="r" t="t"/>
                  <a:pathLst>
                    <a:path extrusionOk="0" h="1049255" w="495969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rgbClr val="D8D8D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2" name="Google Shape;132;p7"/>
                <p:cNvSpPr/>
                <p:nvPr/>
              </p:nvSpPr>
              <p:spPr>
                <a:xfrm>
                  <a:off x="5939427" y="102551"/>
                  <a:ext cx="364003" cy="92935"/>
                </a:xfrm>
                <a:custGeom>
                  <a:rect b="b" l="l" r="r" t="t"/>
                  <a:pathLst>
                    <a:path extrusionOk="0" h="92935" w="364003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rgbClr val="A5A5A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3" name="Google Shape;133;p7"/>
                <p:cNvSpPr/>
                <p:nvPr/>
              </p:nvSpPr>
              <p:spPr>
                <a:xfrm>
                  <a:off x="5893989" y="-857099"/>
                  <a:ext cx="444279" cy="350537"/>
                </a:xfrm>
                <a:custGeom>
                  <a:rect b="b" l="l" r="r" t="t"/>
                  <a:pathLst>
                    <a:path extrusionOk="0" h="350537" w="444279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34" name="Google Shape;134;p7"/>
              <p:cNvSpPr/>
              <p:nvPr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7"/>
              <p:cNvSpPr/>
              <p:nvPr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7"/>
              <p:cNvSpPr/>
              <p:nvPr/>
            </p:nvSpPr>
            <p:spPr>
              <a:xfrm>
                <a:off x="5304862" y="-1556"/>
                <a:ext cx="143653" cy="453224"/>
              </a:xfrm>
              <a:custGeom>
                <a:rect b="b" l="l" r="r" t="t"/>
                <a:pathLst>
                  <a:path extrusionOk="0" h="453224" w="143653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7"/>
              <p:cNvSpPr/>
              <p:nvPr/>
            </p:nvSpPr>
            <p:spPr>
              <a:xfrm flipH="1">
                <a:off x="5807099" y="-1556"/>
                <a:ext cx="143653" cy="453224"/>
              </a:xfrm>
              <a:custGeom>
                <a:rect b="b" l="l" r="r" t="t"/>
                <a:pathLst>
                  <a:path extrusionOk="0" h="453224" w="143653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s and Contents Layout">
  <p:cSld name="Images and Contents Layout">
    <p:bg>
      <p:bgPr>
        <a:solidFill>
          <a:schemeClr val="accen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8"/>
          <p:cNvGrpSpPr/>
          <p:nvPr/>
        </p:nvGrpSpPr>
        <p:grpSpPr>
          <a:xfrm>
            <a:off x="3707904" y="1203090"/>
            <a:ext cx="1710999" cy="3600908"/>
            <a:chOff x="3797105" y="1404992"/>
            <a:chExt cx="1548895" cy="3471014"/>
          </a:xfrm>
        </p:grpSpPr>
        <p:sp>
          <p:nvSpPr>
            <p:cNvPr id="140" name="Google Shape;140;p8"/>
            <p:cNvSpPr/>
            <p:nvPr/>
          </p:nvSpPr>
          <p:spPr>
            <a:xfrm>
              <a:off x="3797105" y="1909048"/>
              <a:ext cx="1548000" cy="2462902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3797105" y="1404992"/>
              <a:ext cx="1548000" cy="504056"/>
            </a:xfrm>
            <a:prstGeom prst="triangle">
              <a:avLst>
                <a:gd fmla="val 49055" name="adj"/>
              </a:avLst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8"/>
            <p:cNvSpPr/>
            <p:nvPr/>
          </p:nvSpPr>
          <p:spPr>
            <a:xfrm rot="10800000">
              <a:off x="3798000" y="4371950"/>
              <a:ext cx="1548000" cy="504056"/>
            </a:xfrm>
            <a:prstGeom prst="triangle">
              <a:avLst>
                <a:gd fmla="val 49055" name="adj"/>
              </a:avLst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3" name="Google Shape;143;p8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4" name="Google Shape;144;p8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5" name="Google Shape;145;p8"/>
          <p:cNvSpPr/>
          <p:nvPr>
            <p:ph idx="3" type="pic"/>
          </p:nvPr>
        </p:nvSpPr>
        <p:spPr>
          <a:xfrm>
            <a:off x="3787227" y="1312181"/>
            <a:ext cx="1548000" cy="180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6" name="Google Shape;146;p8"/>
          <p:cNvSpPr/>
          <p:nvPr>
            <p:ph idx="4" type="pic"/>
          </p:nvPr>
        </p:nvSpPr>
        <p:spPr>
          <a:xfrm>
            <a:off x="2059035" y="1276575"/>
            <a:ext cx="1548000" cy="180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7" name="Google Shape;147;p8"/>
          <p:cNvSpPr/>
          <p:nvPr>
            <p:ph idx="5" type="pic"/>
          </p:nvPr>
        </p:nvSpPr>
        <p:spPr>
          <a:xfrm>
            <a:off x="330843" y="1276575"/>
            <a:ext cx="1548000" cy="180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8" name="Google Shape;148;p8"/>
          <p:cNvSpPr/>
          <p:nvPr>
            <p:ph idx="6" type="pic"/>
          </p:nvPr>
        </p:nvSpPr>
        <p:spPr>
          <a:xfrm>
            <a:off x="7243611" y="1276575"/>
            <a:ext cx="1548000" cy="180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9" name="Google Shape;149;p8"/>
          <p:cNvSpPr/>
          <p:nvPr>
            <p:ph idx="7" type="pic"/>
          </p:nvPr>
        </p:nvSpPr>
        <p:spPr>
          <a:xfrm>
            <a:off x="5515419" y="1276575"/>
            <a:ext cx="1548000" cy="180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Images and Contents Layout">
  <p:cSld name="6_Images and Contents Layout">
    <p:bg>
      <p:bgPr>
        <a:solidFill>
          <a:srgbClr val="FFCE29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"/>
          <p:cNvSpPr/>
          <p:nvPr>
            <p:ph idx="2" type="pic"/>
          </p:nvPr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2" name="Google Shape;152;p9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3" name="Google Shape;153;p9"/>
          <p:cNvSpPr txBox="1"/>
          <p:nvPr>
            <p:ph idx="3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Images and Contents Layout">
  <p:cSld name="7_Images and Contents Layout">
    <p:bg>
      <p:bgPr>
        <a:solidFill>
          <a:schemeClr val="accent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"/>
          <p:cNvSpPr/>
          <p:nvPr>
            <p:ph idx="2" type="pic"/>
          </p:nvPr>
        </p:nvSpPr>
        <p:spPr>
          <a:xfrm>
            <a:off x="0" y="-1"/>
            <a:ext cx="4572000" cy="51435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Images and Contents Layout">
  <p:cSld name="1_Images and Contents Layout">
    <p:bg>
      <p:bgPr>
        <a:solidFill>
          <a:schemeClr val="accen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8" name="Google Shape;158;p11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9" name="Google Shape;159;p11"/>
          <p:cNvSpPr/>
          <p:nvPr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Fullppt\PNG이미지\핸드폰2.png" id="160" name="Google Shape;160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35225" y="1079005"/>
            <a:ext cx="3373328" cy="4085033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1"/>
          <p:cNvSpPr/>
          <p:nvPr>
            <p:ph idx="3" type="pic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free-powerpoint-templates-design.com/" TargetMode="External"/><Relationship Id="rId4" Type="http://schemas.openxmlformats.org/officeDocument/2006/relationships/hyperlink" Target="http://www.free-powerpoint-templates-design.com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20" Type="http://schemas.openxmlformats.org/officeDocument/2006/relationships/image" Target="../media/image25.png"/><Relationship Id="rId11" Type="http://schemas.openxmlformats.org/officeDocument/2006/relationships/image" Target="../media/image3.png"/><Relationship Id="rId22" Type="http://schemas.openxmlformats.org/officeDocument/2006/relationships/image" Target="../media/image26.png"/><Relationship Id="rId10" Type="http://schemas.openxmlformats.org/officeDocument/2006/relationships/image" Target="../media/image13.png"/><Relationship Id="rId21" Type="http://schemas.openxmlformats.org/officeDocument/2006/relationships/image" Target="../media/image27.png"/><Relationship Id="rId13" Type="http://schemas.openxmlformats.org/officeDocument/2006/relationships/image" Target="../media/image16.png"/><Relationship Id="rId24" Type="http://schemas.openxmlformats.org/officeDocument/2006/relationships/image" Target="../media/image29.png"/><Relationship Id="rId12" Type="http://schemas.openxmlformats.org/officeDocument/2006/relationships/image" Target="../media/image10.png"/><Relationship Id="rId23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20.png"/><Relationship Id="rId9" Type="http://schemas.openxmlformats.org/officeDocument/2006/relationships/image" Target="../media/image17.png"/><Relationship Id="rId15" Type="http://schemas.openxmlformats.org/officeDocument/2006/relationships/image" Target="../media/image18.png"/><Relationship Id="rId14" Type="http://schemas.openxmlformats.org/officeDocument/2006/relationships/image" Target="../media/image30.png"/><Relationship Id="rId17" Type="http://schemas.openxmlformats.org/officeDocument/2006/relationships/image" Target="../media/image24.png"/><Relationship Id="rId16" Type="http://schemas.openxmlformats.org/officeDocument/2006/relationships/image" Target="../media/image22.png"/><Relationship Id="rId5" Type="http://schemas.openxmlformats.org/officeDocument/2006/relationships/image" Target="../media/image19.png"/><Relationship Id="rId19" Type="http://schemas.openxmlformats.org/officeDocument/2006/relationships/image" Target="../media/image28.png"/><Relationship Id="rId6" Type="http://schemas.openxmlformats.org/officeDocument/2006/relationships/image" Target="../media/image12.png"/><Relationship Id="rId18" Type="http://schemas.openxmlformats.org/officeDocument/2006/relationships/image" Target="../media/image23.png"/><Relationship Id="rId7" Type="http://schemas.openxmlformats.org/officeDocument/2006/relationships/image" Target="../media/image14.png"/><Relationship Id="rId8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3"/>
          <p:cNvSpPr txBox="1"/>
          <p:nvPr>
            <p:ph idx="1" type="body"/>
          </p:nvPr>
        </p:nvSpPr>
        <p:spPr>
          <a:xfrm>
            <a:off x="323528" y="2787774"/>
            <a:ext cx="3816424" cy="10801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/>
              <a:t>한끝</a:t>
            </a:r>
            <a:endParaRPr/>
          </a:p>
        </p:txBody>
      </p:sp>
      <p:sp>
        <p:nvSpPr>
          <p:cNvPr id="246" name="Google Shape;246;p23"/>
          <p:cNvSpPr txBox="1"/>
          <p:nvPr>
            <p:ph idx="2" type="body"/>
          </p:nvPr>
        </p:nvSpPr>
        <p:spPr>
          <a:xfrm>
            <a:off x="323380" y="3867894"/>
            <a:ext cx="3816424" cy="504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b="1" lang="en-US"/>
              <a:t>팀장 : 최희수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b="1" lang="en-US"/>
              <a:t>조원 : 양지수, 전형섭, 정이삭</a:t>
            </a:r>
            <a:endParaRPr b="1"/>
          </a:p>
        </p:txBody>
      </p:sp>
      <p:sp>
        <p:nvSpPr>
          <p:cNvPr id="247" name="Google Shape;247;p23"/>
          <p:cNvSpPr txBox="1"/>
          <p:nvPr/>
        </p:nvSpPr>
        <p:spPr>
          <a:xfrm>
            <a:off x="7552903" y="176436"/>
            <a:ext cx="144016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LogoType</a:t>
            </a:r>
            <a:endParaRPr b="0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3">
            <a:hlinkClick r:id="rId3"/>
          </p:cNvPr>
          <p:cNvSpPr txBox="1"/>
          <p:nvPr/>
        </p:nvSpPr>
        <p:spPr>
          <a:xfrm>
            <a:off x="-18256" y="4825165"/>
            <a:ext cx="9180512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http://www.free-powerpoint-templates-design.com</a:t>
            </a:r>
            <a:endParaRPr b="1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2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/>
              <a:t>프로젝트 일정</a:t>
            </a:r>
            <a:endParaRPr/>
          </a:p>
        </p:txBody>
      </p:sp>
      <p:sp>
        <p:nvSpPr>
          <p:cNvPr id="357" name="Google Shape;357;p32"/>
          <p:cNvSpPr txBox="1"/>
          <p:nvPr>
            <p:ph idx="2" type="body"/>
          </p:nvPr>
        </p:nvSpPr>
        <p:spPr>
          <a:xfrm>
            <a:off x="0" y="6995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/>
              <a:t>2월 8일 ~ 3월 7일</a:t>
            </a:r>
            <a:endParaRPr/>
          </a:p>
        </p:txBody>
      </p:sp>
      <p:graphicFrame>
        <p:nvGraphicFramePr>
          <p:cNvPr id="358" name="Google Shape;358;p32"/>
          <p:cNvGraphicFramePr/>
          <p:nvPr/>
        </p:nvGraphicFramePr>
        <p:xfrm>
          <a:off x="149200" y="1019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{791404BA-305E-41EE-BBD4-53CC64687AC5}</a:tableStyleId>
              </a:tblPr>
              <a:tblGrid>
                <a:gridCol w="1244075"/>
                <a:gridCol w="1273000"/>
                <a:gridCol w="1258550"/>
                <a:gridCol w="1258550"/>
                <a:gridCol w="1229600"/>
                <a:gridCol w="1330875"/>
                <a:gridCol w="1200650"/>
              </a:tblGrid>
              <a:tr h="529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C00000"/>
                          </a:solidFill>
                        </a:rPr>
                        <a:t>SUN</a:t>
                      </a:r>
                      <a:endParaRPr b="1" sz="800">
                        <a:solidFill>
                          <a:srgbClr val="C0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404040"/>
                          </a:solidFill>
                        </a:rPr>
                        <a:t>MON</a:t>
                      </a:r>
                      <a:endParaRPr b="1" sz="800">
                        <a:solidFill>
                          <a:srgbClr val="40404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404040"/>
                          </a:solidFill>
                        </a:rPr>
                        <a:t>TUE</a:t>
                      </a:r>
                      <a:endParaRPr b="1" sz="800">
                        <a:solidFill>
                          <a:srgbClr val="40404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404040"/>
                          </a:solidFill>
                        </a:rPr>
                        <a:t>WED</a:t>
                      </a:r>
                      <a:endParaRPr b="1" sz="800">
                        <a:solidFill>
                          <a:srgbClr val="40404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404040"/>
                          </a:solidFill>
                        </a:rPr>
                        <a:t>THR</a:t>
                      </a:r>
                      <a:endParaRPr b="1" sz="800">
                        <a:solidFill>
                          <a:srgbClr val="40404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404040"/>
                          </a:solidFill>
                        </a:rPr>
                        <a:t>FRI</a:t>
                      </a:r>
                      <a:endParaRPr b="1" sz="800">
                        <a:solidFill>
                          <a:srgbClr val="40404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1F497D"/>
                          </a:solidFill>
                        </a:rPr>
                        <a:t>SAT</a:t>
                      </a:r>
                      <a:endParaRPr b="1" sz="800">
                        <a:solidFill>
                          <a:srgbClr val="1F497D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740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600">
                          <a:solidFill>
                            <a:srgbClr val="404040"/>
                          </a:solidFill>
                        </a:rPr>
                        <a:t>8</a:t>
                      </a:r>
                      <a:endParaRPr sz="600">
                        <a:solidFill>
                          <a:srgbClr val="40404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600"/>
                        <a:t>9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600">
                          <a:solidFill>
                            <a:srgbClr val="0D0D0D"/>
                          </a:solidFill>
                        </a:rPr>
                        <a:t>10</a:t>
                      </a:r>
                      <a:endParaRPr sz="600">
                        <a:solidFill>
                          <a:srgbClr val="0D0D0D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600">
                          <a:solidFill>
                            <a:srgbClr val="FF0000"/>
                          </a:solidFill>
                        </a:rPr>
                        <a:t>11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600">
                          <a:solidFill>
                            <a:srgbClr val="FF0000"/>
                          </a:solidFill>
                        </a:rPr>
                        <a:t>12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600">
                          <a:solidFill>
                            <a:srgbClr val="FF0000"/>
                          </a:solidFill>
                        </a:rPr>
                        <a:t>13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42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600">
                          <a:solidFill>
                            <a:srgbClr val="FF0000"/>
                          </a:solidFill>
                        </a:rPr>
                        <a:t>14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600"/>
                        <a:t>15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600">
                          <a:solidFill>
                            <a:srgbClr val="404040"/>
                          </a:solidFill>
                        </a:rPr>
                        <a:t>16</a:t>
                      </a:r>
                      <a:endParaRPr sz="600">
                        <a:solidFill>
                          <a:srgbClr val="40404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600">
                          <a:solidFill>
                            <a:srgbClr val="0D0D0D"/>
                          </a:solidFill>
                        </a:rPr>
                        <a:t>17</a:t>
                      </a:r>
                      <a:endParaRPr sz="600">
                        <a:solidFill>
                          <a:srgbClr val="0D0D0D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600"/>
                        <a:t>18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600"/>
                        <a:t>19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600"/>
                        <a:t>20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42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600">
                          <a:solidFill>
                            <a:srgbClr val="FF0000"/>
                          </a:solidFill>
                        </a:rPr>
                        <a:t>21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600"/>
                        <a:t>22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600">
                          <a:solidFill>
                            <a:srgbClr val="FF0000"/>
                          </a:solidFill>
                        </a:rPr>
                        <a:t>23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600">
                          <a:solidFill>
                            <a:srgbClr val="404040"/>
                          </a:solidFill>
                        </a:rPr>
                        <a:t>24</a:t>
                      </a:r>
                      <a:endParaRPr sz="600">
                        <a:solidFill>
                          <a:srgbClr val="40404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600"/>
                        <a:t>25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600"/>
                        <a:t>26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600">
                          <a:solidFill>
                            <a:srgbClr val="0070C0"/>
                          </a:solidFill>
                        </a:rPr>
                        <a:t>27</a:t>
                      </a:r>
                      <a:endParaRPr sz="600">
                        <a:solidFill>
                          <a:srgbClr val="0070C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42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600">
                          <a:solidFill>
                            <a:srgbClr val="FF0000"/>
                          </a:solidFill>
                        </a:rPr>
                        <a:t>28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600">
                          <a:solidFill>
                            <a:srgbClr val="FF0000"/>
                          </a:solidFill>
                        </a:rPr>
                        <a:t>1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600"/>
                        <a:t>2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600"/>
                        <a:t>3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600"/>
                        <a:t>4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600"/>
                        <a:t>5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600">
                          <a:solidFill>
                            <a:srgbClr val="0070C0"/>
                          </a:solidFill>
                        </a:rPr>
                        <a:t>6</a:t>
                      </a:r>
                      <a:endParaRPr sz="600">
                        <a:solidFill>
                          <a:srgbClr val="0070C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40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600">
                          <a:solidFill>
                            <a:srgbClr val="FF0000"/>
                          </a:solidFill>
                        </a:rPr>
                        <a:t>7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59" name="Google Shape;359;p32"/>
          <p:cNvSpPr/>
          <p:nvPr/>
        </p:nvSpPr>
        <p:spPr>
          <a:xfrm>
            <a:off x="1393275" y="1937475"/>
            <a:ext cx="3790200" cy="2334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주제 선정</a:t>
            </a:r>
            <a:endParaRPr sz="800"/>
          </a:p>
        </p:txBody>
      </p:sp>
      <p:sp>
        <p:nvSpPr>
          <p:cNvPr id="360" name="Google Shape;360;p32"/>
          <p:cNvSpPr/>
          <p:nvPr/>
        </p:nvSpPr>
        <p:spPr>
          <a:xfrm>
            <a:off x="1393275" y="2594750"/>
            <a:ext cx="6350700" cy="233400"/>
          </a:xfrm>
          <a:prstGeom prst="chevron">
            <a:avLst>
              <a:gd fmla="val 50000" name="adj"/>
            </a:avLst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산출물 작성</a:t>
            </a:r>
            <a:endParaRPr sz="800"/>
          </a:p>
        </p:txBody>
      </p:sp>
      <p:sp>
        <p:nvSpPr>
          <p:cNvPr id="361" name="Google Shape;361;p32"/>
          <p:cNvSpPr/>
          <p:nvPr/>
        </p:nvSpPr>
        <p:spPr>
          <a:xfrm>
            <a:off x="7743975" y="2594750"/>
            <a:ext cx="1200600" cy="233400"/>
          </a:xfrm>
          <a:prstGeom prst="chevron">
            <a:avLst>
              <a:gd fmla="val 50000" name="adj"/>
            </a:avLst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기능 구현</a:t>
            </a:r>
            <a:endParaRPr sz="800"/>
          </a:p>
        </p:txBody>
      </p:sp>
      <p:sp>
        <p:nvSpPr>
          <p:cNvPr id="362" name="Google Shape;362;p32"/>
          <p:cNvSpPr/>
          <p:nvPr/>
        </p:nvSpPr>
        <p:spPr>
          <a:xfrm>
            <a:off x="149200" y="3252050"/>
            <a:ext cx="8795400" cy="233400"/>
          </a:xfrm>
          <a:prstGeom prst="chevron">
            <a:avLst>
              <a:gd fmla="val 50000" name="adj"/>
            </a:avLst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기능 구현</a:t>
            </a:r>
            <a:endParaRPr sz="800"/>
          </a:p>
        </p:txBody>
      </p:sp>
      <p:sp>
        <p:nvSpPr>
          <p:cNvPr id="363" name="Google Shape;363;p32"/>
          <p:cNvSpPr/>
          <p:nvPr/>
        </p:nvSpPr>
        <p:spPr>
          <a:xfrm>
            <a:off x="149150" y="3858850"/>
            <a:ext cx="8795400" cy="233400"/>
          </a:xfrm>
          <a:prstGeom prst="chevron">
            <a:avLst>
              <a:gd fmla="val 50000" name="adj"/>
            </a:avLst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기능 구현</a:t>
            </a:r>
            <a:endParaRPr sz="800"/>
          </a:p>
        </p:txBody>
      </p:sp>
      <p:sp>
        <p:nvSpPr>
          <p:cNvPr id="364" name="Google Shape;364;p32"/>
          <p:cNvSpPr/>
          <p:nvPr/>
        </p:nvSpPr>
        <p:spPr>
          <a:xfrm>
            <a:off x="149200" y="4545800"/>
            <a:ext cx="1244100" cy="233400"/>
          </a:xfrm>
          <a:prstGeom prst="chevron">
            <a:avLst>
              <a:gd fmla="val 50000" name="adj"/>
            </a:avLst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기능 구현</a:t>
            </a:r>
            <a:endParaRPr sz="800"/>
          </a:p>
        </p:txBody>
      </p:sp>
      <p:sp>
        <p:nvSpPr>
          <p:cNvPr id="365" name="Google Shape;365;p32"/>
          <p:cNvSpPr/>
          <p:nvPr/>
        </p:nvSpPr>
        <p:spPr>
          <a:xfrm>
            <a:off x="136450" y="4724000"/>
            <a:ext cx="1269600" cy="233400"/>
          </a:xfrm>
          <a:prstGeom prst="chevron">
            <a:avLst>
              <a:gd fmla="val 50000" name="adj"/>
            </a:avLst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산출물 작성</a:t>
            </a:r>
            <a:endParaRPr sz="800"/>
          </a:p>
        </p:txBody>
      </p:sp>
      <p:sp>
        <p:nvSpPr>
          <p:cNvPr id="366" name="Google Shape;366;p32"/>
          <p:cNvSpPr/>
          <p:nvPr/>
        </p:nvSpPr>
        <p:spPr>
          <a:xfrm>
            <a:off x="7743975" y="3983350"/>
            <a:ext cx="1200600" cy="233400"/>
          </a:xfrm>
          <a:prstGeom prst="chevron">
            <a:avLst>
              <a:gd fmla="val 50000" name="adj"/>
            </a:avLst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산출물 작성</a:t>
            </a:r>
            <a:endParaRPr sz="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3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/>
              <a:t>핵심 기능</a:t>
            </a:r>
            <a:endParaRPr/>
          </a:p>
        </p:txBody>
      </p:sp>
      <p:grpSp>
        <p:nvGrpSpPr>
          <p:cNvPr id="372" name="Google Shape;372;p33"/>
          <p:cNvGrpSpPr/>
          <p:nvPr/>
        </p:nvGrpSpPr>
        <p:grpSpPr>
          <a:xfrm>
            <a:off x="3525500" y="1233699"/>
            <a:ext cx="1020696" cy="1020696"/>
            <a:chOff x="3623312" y="1131590"/>
            <a:chExt cx="1020696" cy="1020696"/>
          </a:xfrm>
        </p:grpSpPr>
        <p:sp>
          <p:nvSpPr>
            <p:cNvPr id="373" name="Google Shape;373;p33"/>
            <p:cNvSpPr/>
            <p:nvPr/>
          </p:nvSpPr>
          <p:spPr>
            <a:xfrm rot="5400000">
              <a:off x="3623312" y="1131590"/>
              <a:ext cx="1020696" cy="1020696"/>
            </a:xfrm>
            <a:prstGeom prst="teardrop">
              <a:avLst>
                <a:gd fmla="val 100000" name="adj"/>
              </a:avLst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33"/>
            <p:cNvSpPr/>
            <p:nvPr/>
          </p:nvSpPr>
          <p:spPr>
            <a:xfrm>
              <a:off x="3699550" y="1207828"/>
              <a:ext cx="868221" cy="86822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5" name="Google Shape;375;p33"/>
          <p:cNvGrpSpPr/>
          <p:nvPr/>
        </p:nvGrpSpPr>
        <p:grpSpPr>
          <a:xfrm>
            <a:off x="3389282" y="2277266"/>
            <a:ext cx="1020696" cy="1020696"/>
            <a:chOff x="3623312" y="1131590"/>
            <a:chExt cx="1020696" cy="1020696"/>
          </a:xfrm>
        </p:grpSpPr>
        <p:sp>
          <p:nvSpPr>
            <p:cNvPr id="376" name="Google Shape;376;p33"/>
            <p:cNvSpPr/>
            <p:nvPr/>
          </p:nvSpPr>
          <p:spPr>
            <a:xfrm rot="5400000">
              <a:off x="3623312" y="1131590"/>
              <a:ext cx="1020696" cy="1020696"/>
            </a:xfrm>
            <a:prstGeom prst="teardrop">
              <a:avLst>
                <a:gd fmla="val 100000" name="adj"/>
              </a:avLst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33"/>
            <p:cNvSpPr/>
            <p:nvPr/>
          </p:nvSpPr>
          <p:spPr>
            <a:xfrm>
              <a:off x="3699550" y="1207828"/>
              <a:ext cx="868221" cy="86822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8" name="Google Shape;378;p33"/>
          <p:cNvGrpSpPr/>
          <p:nvPr/>
        </p:nvGrpSpPr>
        <p:grpSpPr>
          <a:xfrm flipH="1">
            <a:off x="4610189" y="1921457"/>
            <a:ext cx="1020696" cy="1020696"/>
            <a:chOff x="3623312" y="1131590"/>
            <a:chExt cx="1020696" cy="1020696"/>
          </a:xfrm>
        </p:grpSpPr>
        <p:sp>
          <p:nvSpPr>
            <p:cNvPr id="379" name="Google Shape;379;p33"/>
            <p:cNvSpPr/>
            <p:nvPr/>
          </p:nvSpPr>
          <p:spPr>
            <a:xfrm rot="5400000">
              <a:off x="3623312" y="1131590"/>
              <a:ext cx="1020696" cy="1020696"/>
            </a:xfrm>
            <a:prstGeom prst="teardrop">
              <a:avLst>
                <a:gd fmla="val 100000" name="adj"/>
              </a:avLst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33"/>
            <p:cNvSpPr/>
            <p:nvPr/>
          </p:nvSpPr>
          <p:spPr>
            <a:xfrm>
              <a:off x="3699550" y="1207828"/>
              <a:ext cx="868221" cy="86822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1" name="Google Shape;381;p33"/>
          <p:cNvGrpSpPr/>
          <p:nvPr/>
        </p:nvGrpSpPr>
        <p:grpSpPr>
          <a:xfrm flipH="1">
            <a:off x="4747335" y="2963696"/>
            <a:ext cx="1020696" cy="1020696"/>
            <a:chOff x="3623312" y="1131590"/>
            <a:chExt cx="1020696" cy="1020696"/>
          </a:xfrm>
        </p:grpSpPr>
        <p:sp>
          <p:nvSpPr>
            <p:cNvPr id="382" name="Google Shape;382;p33"/>
            <p:cNvSpPr/>
            <p:nvPr/>
          </p:nvSpPr>
          <p:spPr>
            <a:xfrm rot="5400000">
              <a:off x="3623312" y="1131590"/>
              <a:ext cx="1020696" cy="1020696"/>
            </a:xfrm>
            <a:prstGeom prst="teardrop">
              <a:avLst>
                <a:gd fmla="val 100000" name="adj"/>
              </a:avLst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33"/>
            <p:cNvSpPr/>
            <p:nvPr/>
          </p:nvSpPr>
          <p:spPr>
            <a:xfrm>
              <a:off x="3699550" y="1207828"/>
              <a:ext cx="868221" cy="86822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4" name="Google Shape;384;p33"/>
          <p:cNvSpPr/>
          <p:nvPr/>
        </p:nvSpPr>
        <p:spPr>
          <a:xfrm>
            <a:off x="4473042" y="2149625"/>
            <a:ext cx="72000" cy="3240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33"/>
          <p:cNvSpPr/>
          <p:nvPr/>
        </p:nvSpPr>
        <p:spPr>
          <a:xfrm>
            <a:off x="4610189" y="2905625"/>
            <a:ext cx="72000" cy="2484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33"/>
          <p:cNvSpPr/>
          <p:nvPr/>
        </p:nvSpPr>
        <p:spPr>
          <a:xfrm>
            <a:off x="4335895" y="2905625"/>
            <a:ext cx="72000" cy="2484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33"/>
          <p:cNvSpPr/>
          <p:nvPr/>
        </p:nvSpPr>
        <p:spPr>
          <a:xfrm>
            <a:off x="4747335" y="3841625"/>
            <a:ext cx="72000" cy="154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8" name="Google Shape;388;p33"/>
          <p:cNvGrpSpPr/>
          <p:nvPr/>
        </p:nvGrpSpPr>
        <p:grpSpPr>
          <a:xfrm>
            <a:off x="858843" y="1312366"/>
            <a:ext cx="2539733" cy="493927"/>
            <a:chOff x="803640" y="3362835"/>
            <a:chExt cx="2059800" cy="493927"/>
          </a:xfrm>
        </p:grpSpPr>
        <p:sp>
          <p:nvSpPr>
            <p:cNvPr id="389" name="Google Shape;389;p33"/>
            <p:cNvSpPr txBox="1"/>
            <p:nvPr/>
          </p:nvSpPr>
          <p:spPr>
            <a:xfrm>
              <a:off x="803640" y="3579862"/>
              <a:ext cx="2059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</a:rPr>
                <a:t>유저 간의 소통</a:t>
              </a:r>
              <a:endPara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3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</a:rPr>
                <a:t>유저 간의 커뮤니케이션</a:t>
              </a:r>
              <a:endParaRPr b="1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1" name="Google Shape;391;p33"/>
          <p:cNvGrpSpPr/>
          <p:nvPr/>
        </p:nvGrpSpPr>
        <p:grpSpPr>
          <a:xfrm>
            <a:off x="760432" y="2325156"/>
            <a:ext cx="2539733" cy="493927"/>
            <a:chOff x="803640" y="3362835"/>
            <a:chExt cx="2059800" cy="493927"/>
          </a:xfrm>
        </p:grpSpPr>
        <p:sp>
          <p:nvSpPr>
            <p:cNvPr id="392" name="Google Shape;392;p33"/>
            <p:cNvSpPr txBox="1"/>
            <p:nvPr/>
          </p:nvSpPr>
          <p:spPr>
            <a:xfrm>
              <a:off x="803640" y="3579862"/>
              <a:ext cx="2059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</a:rPr>
                <a:t>나만의 캐릭터를 꾸미기</a:t>
              </a:r>
              <a:endPara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3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</a:rPr>
                <a:t>상점</a:t>
              </a:r>
              <a:endParaRPr b="1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4" name="Google Shape;394;p33"/>
          <p:cNvGrpSpPr/>
          <p:nvPr/>
        </p:nvGrpSpPr>
        <p:grpSpPr>
          <a:xfrm>
            <a:off x="5813395" y="2031976"/>
            <a:ext cx="2539733" cy="493927"/>
            <a:chOff x="803640" y="3362835"/>
            <a:chExt cx="2059800" cy="493927"/>
          </a:xfrm>
        </p:grpSpPr>
        <p:sp>
          <p:nvSpPr>
            <p:cNvPr id="395" name="Google Shape;395;p33"/>
            <p:cNvSpPr txBox="1"/>
            <p:nvPr/>
          </p:nvSpPr>
          <p:spPr>
            <a:xfrm>
              <a:off x="803640" y="3579862"/>
              <a:ext cx="2059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</a:rPr>
                <a:t>유저 간의 순위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3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</a:rPr>
                <a:t>랭킹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7" name="Google Shape;397;p33"/>
          <p:cNvGrpSpPr/>
          <p:nvPr/>
        </p:nvGrpSpPr>
        <p:grpSpPr>
          <a:xfrm>
            <a:off x="5843832" y="3044797"/>
            <a:ext cx="2539733" cy="493927"/>
            <a:chOff x="803640" y="3362835"/>
            <a:chExt cx="2059800" cy="493927"/>
          </a:xfrm>
        </p:grpSpPr>
        <p:sp>
          <p:nvSpPr>
            <p:cNvPr id="398" name="Google Shape;398;p33"/>
            <p:cNvSpPr txBox="1"/>
            <p:nvPr/>
          </p:nvSpPr>
          <p:spPr>
            <a:xfrm>
              <a:off x="803640" y="3579862"/>
              <a:ext cx="2059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</a:rPr>
                <a:t>친목도모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3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</a:rPr>
                <a:t>친구들 간의 우정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0" name="Google Shape;400;p33"/>
          <p:cNvSpPr/>
          <p:nvPr/>
        </p:nvSpPr>
        <p:spPr>
          <a:xfrm flipH="1">
            <a:off x="3862900" y="1601385"/>
            <a:ext cx="345887" cy="285335"/>
          </a:xfrm>
          <a:custGeom>
            <a:rect b="b" l="l" r="r" t="t"/>
            <a:pathLst>
              <a:path extrusionOk="0" h="2654282" w="3217557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rgbClr val="43434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33"/>
          <p:cNvSpPr/>
          <p:nvPr/>
        </p:nvSpPr>
        <p:spPr>
          <a:xfrm>
            <a:off x="3700659" y="2600825"/>
            <a:ext cx="371900" cy="373588"/>
          </a:xfrm>
          <a:custGeom>
            <a:rect b="b" l="l" r="r" t="t"/>
            <a:pathLst>
              <a:path extrusionOk="0" h="373588" w="371900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rgbClr val="43434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33"/>
          <p:cNvSpPr/>
          <p:nvPr/>
        </p:nvSpPr>
        <p:spPr>
          <a:xfrm>
            <a:off x="4979982" y="2149636"/>
            <a:ext cx="281105" cy="534600"/>
          </a:xfrm>
          <a:custGeom>
            <a:rect b="b" l="l" r="r" t="t"/>
            <a:pathLst>
              <a:path extrusionOk="0" h="3240001" w="1703664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rgbClr val="43434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33"/>
          <p:cNvSpPr/>
          <p:nvPr/>
        </p:nvSpPr>
        <p:spPr>
          <a:xfrm>
            <a:off x="5087180" y="3285641"/>
            <a:ext cx="341005" cy="376812"/>
          </a:xfrm>
          <a:custGeom>
            <a:rect b="b" l="l" r="r" t="t"/>
            <a:pathLst>
              <a:path extrusionOk="0" h="376812" w="341005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rgbClr val="43434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4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/>
              <a:t>사용 기술</a:t>
            </a:r>
            <a:endParaRPr/>
          </a:p>
        </p:txBody>
      </p:sp>
      <p:sp>
        <p:nvSpPr>
          <p:cNvPr id="409" name="Google Shape;409;p34"/>
          <p:cNvSpPr txBox="1"/>
          <p:nvPr/>
        </p:nvSpPr>
        <p:spPr>
          <a:xfrm>
            <a:off x="226425" y="778450"/>
            <a:ext cx="3426900" cy="190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410" name="Google Shape;410;p34"/>
          <p:cNvSpPr txBox="1"/>
          <p:nvPr/>
        </p:nvSpPr>
        <p:spPr>
          <a:xfrm>
            <a:off x="5188575" y="927725"/>
            <a:ext cx="2600100" cy="190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411" name="Google Shape;411;p34"/>
          <p:cNvSpPr txBox="1"/>
          <p:nvPr/>
        </p:nvSpPr>
        <p:spPr>
          <a:xfrm>
            <a:off x="644625" y="2750750"/>
            <a:ext cx="4112100" cy="190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412" name="Google Shape;412;p34"/>
          <p:cNvSpPr txBox="1"/>
          <p:nvPr/>
        </p:nvSpPr>
        <p:spPr>
          <a:xfrm>
            <a:off x="5188675" y="2949125"/>
            <a:ext cx="2600100" cy="190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pic>
        <p:nvPicPr>
          <p:cNvPr id="413" name="Google Shape;41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113" y="1282087"/>
            <a:ext cx="736575" cy="73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1638" y="1268537"/>
            <a:ext cx="542241" cy="76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46862" y="1267950"/>
            <a:ext cx="542250" cy="764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0113" y="2089927"/>
            <a:ext cx="939775" cy="51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52463" y="2165682"/>
            <a:ext cx="857175" cy="36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89112" y="2170050"/>
            <a:ext cx="1233625" cy="43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3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572084" y="1429763"/>
            <a:ext cx="939775" cy="560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3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579625" y="1417213"/>
            <a:ext cx="793822" cy="43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3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705388" y="1758877"/>
            <a:ext cx="542275" cy="991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3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605038" y="2051275"/>
            <a:ext cx="576075" cy="57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3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373440" y="1350977"/>
            <a:ext cx="1275500" cy="63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3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305075" y="3984613"/>
            <a:ext cx="793825" cy="79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34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950947" y="3342313"/>
            <a:ext cx="793825" cy="6965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신.구 국립국어원 상징물(CI), 상징표시, 심벌마크 ,로고&lt;2017.1&gt; : 네이버 블로그" id="426" name="Google Shape;426;p3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6205275" y="4297250"/>
            <a:ext cx="1375617" cy="36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34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6744775" y="3276425"/>
            <a:ext cx="939750" cy="939750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34"/>
          <p:cNvSpPr txBox="1"/>
          <p:nvPr/>
        </p:nvSpPr>
        <p:spPr>
          <a:xfrm>
            <a:off x="1029063" y="770524"/>
            <a:ext cx="1704000" cy="4002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FRONT-END</a:t>
            </a:r>
            <a:endParaRPr/>
          </a:p>
        </p:txBody>
      </p:sp>
      <p:sp>
        <p:nvSpPr>
          <p:cNvPr id="429" name="Google Shape;429;p34"/>
          <p:cNvSpPr txBox="1"/>
          <p:nvPr/>
        </p:nvSpPr>
        <p:spPr>
          <a:xfrm>
            <a:off x="5700938" y="919799"/>
            <a:ext cx="1704000" cy="4002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BACK-END</a:t>
            </a:r>
            <a:endParaRPr/>
          </a:p>
        </p:txBody>
      </p:sp>
      <p:sp>
        <p:nvSpPr>
          <p:cNvPr id="430" name="Google Shape;430;p34"/>
          <p:cNvSpPr txBox="1"/>
          <p:nvPr/>
        </p:nvSpPr>
        <p:spPr>
          <a:xfrm>
            <a:off x="1394342" y="2751756"/>
            <a:ext cx="1704000" cy="4002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TOOLS</a:t>
            </a:r>
            <a:endParaRPr/>
          </a:p>
        </p:txBody>
      </p:sp>
      <p:sp>
        <p:nvSpPr>
          <p:cNvPr id="431" name="Google Shape;431;p34"/>
          <p:cNvSpPr txBox="1"/>
          <p:nvPr/>
        </p:nvSpPr>
        <p:spPr>
          <a:xfrm>
            <a:off x="5611188" y="2949124"/>
            <a:ext cx="1704000" cy="4002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APL/ETC</a:t>
            </a:r>
            <a:endParaRPr/>
          </a:p>
        </p:txBody>
      </p:sp>
      <p:pic>
        <p:nvPicPr>
          <p:cNvPr id="432" name="Google Shape;432;p34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3511840" y="3793488"/>
            <a:ext cx="1226885" cy="84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34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3835425" y="3131938"/>
            <a:ext cx="736575" cy="73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34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3138866" y="3171941"/>
            <a:ext cx="696550" cy="69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34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2073975" y="3249413"/>
            <a:ext cx="1138829" cy="63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34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1048675" y="3677738"/>
            <a:ext cx="1057325" cy="91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34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2389118" y="3984648"/>
            <a:ext cx="1057325" cy="655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34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798475" y="3378000"/>
            <a:ext cx="1275500" cy="299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5"/>
          <p:cNvSpPr txBox="1"/>
          <p:nvPr>
            <p:ph idx="1" type="body"/>
          </p:nvPr>
        </p:nvSpPr>
        <p:spPr>
          <a:xfrm>
            <a:off x="0" y="3075806"/>
            <a:ext cx="9144000" cy="576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444" name="Google Shape;444;p35"/>
          <p:cNvSpPr txBox="1"/>
          <p:nvPr>
            <p:ph idx="2" type="body"/>
          </p:nvPr>
        </p:nvSpPr>
        <p:spPr>
          <a:xfrm>
            <a:off x="-148" y="3723878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/>
              <a:t>Insert the title of your subtitle Here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4"/>
          <p:cNvSpPr/>
          <p:nvPr/>
        </p:nvSpPr>
        <p:spPr>
          <a:xfrm>
            <a:off x="179511" y="2143048"/>
            <a:ext cx="1217198" cy="1217254"/>
          </a:xfrm>
          <a:custGeom>
            <a:rect b="b" l="l" r="r" t="t"/>
            <a:pathLst>
              <a:path extrusionOk="0" h="1217254" w="1217198">
                <a:moveTo>
                  <a:pt x="1172073" y="616019"/>
                </a:moveTo>
                <a:lnTo>
                  <a:pt x="1217198" y="616610"/>
                </a:lnTo>
                <a:cubicBezTo>
                  <a:pt x="1216181" y="694136"/>
                  <a:pt x="1200702" y="768120"/>
                  <a:pt x="1172073" y="835497"/>
                </a:cubicBezTo>
                <a:close/>
                <a:moveTo>
                  <a:pt x="592301" y="223"/>
                </a:moveTo>
                <a:cubicBezTo>
                  <a:pt x="925156" y="-8708"/>
                  <a:pt x="1203399" y="251500"/>
                  <a:pt x="1216760" y="584207"/>
                </a:cubicBezTo>
                <a:lnTo>
                  <a:pt x="1025903" y="591872"/>
                </a:lnTo>
                <a:cubicBezTo>
                  <a:pt x="1016735" y="363582"/>
                  <a:pt x="825816" y="185038"/>
                  <a:pt x="597424" y="191166"/>
                </a:cubicBezTo>
                <a:cubicBezTo>
                  <a:pt x="369033" y="197294"/>
                  <a:pt x="187962" y="385820"/>
                  <a:pt x="191049" y="614273"/>
                </a:cubicBezTo>
                <a:cubicBezTo>
                  <a:pt x="194136" y="842726"/>
                  <a:pt x="380235" y="1026290"/>
                  <a:pt x="608708" y="1026244"/>
                </a:cubicBezTo>
                <a:cubicBezTo>
                  <a:pt x="773320" y="1026211"/>
                  <a:pt x="915896" y="930876"/>
                  <a:pt x="982606" y="791527"/>
                </a:cubicBezTo>
                <a:lnTo>
                  <a:pt x="982606" y="1085471"/>
                </a:lnTo>
                <a:cubicBezTo>
                  <a:pt x="880769" y="1168806"/>
                  <a:pt x="750352" y="1217226"/>
                  <a:pt x="608747" y="1217254"/>
                </a:cubicBezTo>
                <a:cubicBezTo>
                  <a:pt x="275773" y="1217320"/>
                  <a:pt x="4555" y="949797"/>
                  <a:pt x="56" y="616853"/>
                </a:cubicBezTo>
                <a:cubicBezTo>
                  <a:pt x="-4443" y="283909"/>
                  <a:pt x="259446" y="9154"/>
                  <a:pt x="592301" y="22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4"/>
          <p:cNvSpPr/>
          <p:nvPr/>
        </p:nvSpPr>
        <p:spPr>
          <a:xfrm>
            <a:off x="1207294" y="1561169"/>
            <a:ext cx="189467" cy="1040153"/>
          </a:xfrm>
          <a:custGeom>
            <a:rect b="b" l="l" r="r" t="t"/>
            <a:pathLst>
              <a:path extrusionOk="0" h="1040153" w="189467">
                <a:moveTo>
                  <a:pt x="0" y="0"/>
                </a:moveTo>
                <a:lnTo>
                  <a:pt x="189467" y="0"/>
                </a:lnTo>
                <a:cubicBezTo>
                  <a:pt x="188821" y="346718"/>
                  <a:pt x="188174" y="693435"/>
                  <a:pt x="187528" y="1040153"/>
                </a:cubicBezTo>
                <a:cubicBezTo>
                  <a:pt x="179329" y="879836"/>
                  <a:pt x="108663" y="777233"/>
                  <a:pt x="0" y="67451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4"/>
          <p:cNvSpPr txBox="1"/>
          <p:nvPr/>
        </p:nvSpPr>
        <p:spPr>
          <a:xfrm>
            <a:off x="0" y="48351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</a:rPr>
              <a:t>목차</a:t>
            </a:r>
            <a:endParaRPr/>
          </a:p>
        </p:txBody>
      </p:sp>
      <p:grpSp>
        <p:nvGrpSpPr>
          <p:cNvPr id="256" name="Google Shape;256;p24"/>
          <p:cNvGrpSpPr/>
          <p:nvPr/>
        </p:nvGrpSpPr>
        <p:grpSpPr>
          <a:xfrm>
            <a:off x="2356750" y="1253122"/>
            <a:ext cx="6184750" cy="588600"/>
            <a:chOff x="2356750" y="1253122"/>
            <a:chExt cx="6184750" cy="588600"/>
          </a:xfrm>
        </p:grpSpPr>
        <p:sp>
          <p:nvSpPr>
            <p:cNvPr id="257" name="Google Shape;257;p24"/>
            <p:cNvSpPr/>
            <p:nvPr/>
          </p:nvSpPr>
          <p:spPr>
            <a:xfrm>
              <a:off x="3060500" y="1383697"/>
              <a:ext cx="5481000" cy="386700"/>
            </a:xfrm>
            <a:prstGeom prst="rect">
              <a:avLst/>
            </a:prstGeom>
            <a:noFill/>
            <a:ln cap="flat" cmpd="sng" w="254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4"/>
            <p:cNvSpPr/>
            <p:nvPr/>
          </p:nvSpPr>
          <p:spPr>
            <a:xfrm>
              <a:off x="3263969" y="1410950"/>
              <a:ext cx="5040600" cy="322800"/>
            </a:xfrm>
            <a:prstGeom prst="round2SameRect">
              <a:avLst>
                <a:gd fmla="val 16667" name="adj1"/>
                <a:gd fmla="val 0" name="adj2"/>
              </a:avLst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595959"/>
                  </a:solidFill>
                </a:rPr>
                <a:t>주제 선정 이유</a:t>
              </a:r>
              <a:endParaRPr/>
            </a:p>
          </p:txBody>
        </p:sp>
        <p:sp>
          <p:nvSpPr>
            <p:cNvPr id="259" name="Google Shape;259;p24"/>
            <p:cNvSpPr/>
            <p:nvPr/>
          </p:nvSpPr>
          <p:spPr>
            <a:xfrm rot="-5400000">
              <a:off x="2340250" y="1269622"/>
              <a:ext cx="588600" cy="555600"/>
            </a:xfrm>
            <a:prstGeom prst="chevron">
              <a:avLst>
                <a:gd fmla="val 33915" name="adj"/>
              </a:avLst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24"/>
            <p:cNvSpPr txBox="1"/>
            <p:nvPr/>
          </p:nvSpPr>
          <p:spPr>
            <a:xfrm>
              <a:off x="2357498" y="1316566"/>
              <a:ext cx="554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1" name="Google Shape;261;p24"/>
          <p:cNvSpPr/>
          <p:nvPr/>
        </p:nvSpPr>
        <p:spPr>
          <a:xfrm>
            <a:off x="950152" y="421885"/>
            <a:ext cx="726841" cy="1121399"/>
          </a:xfrm>
          <a:custGeom>
            <a:rect b="b" l="l" r="r" t="t"/>
            <a:pathLst>
              <a:path extrusionOk="0" h="1121399" w="726841">
                <a:moveTo>
                  <a:pt x="236325" y="1049494"/>
                </a:moveTo>
                <a:lnTo>
                  <a:pt x="495287" y="1049494"/>
                </a:lnTo>
                <a:cubicBezTo>
                  <a:pt x="491080" y="1064561"/>
                  <a:pt x="487966" y="1079199"/>
                  <a:pt x="485273" y="1093187"/>
                </a:cubicBezTo>
                <a:lnTo>
                  <a:pt x="245258" y="1092728"/>
                </a:lnTo>
                <a:close/>
                <a:moveTo>
                  <a:pt x="363421" y="203844"/>
                </a:moveTo>
                <a:cubicBezTo>
                  <a:pt x="401307" y="203844"/>
                  <a:pt x="432020" y="234557"/>
                  <a:pt x="432020" y="272443"/>
                </a:cubicBezTo>
                <a:cubicBezTo>
                  <a:pt x="432020" y="310329"/>
                  <a:pt x="401307" y="341042"/>
                  <a:pt x="363421" y="341042"/>
                </a:cubicBezTo>
                <a:cubicBezTo>
                  <a:pt x="325534" y="341042"/>
                  <a:pt x="294821" y="310329"/>
                  <a:pt x="294821" y="272443"/>
                </a:cubicBezTo>
                <a:cubicBezTo>
                  <a:pt x="294821" y="234557"/>
                  <a:pt x="325534" y="203844"/>
                  <a:pt x="363421" y="203844"/>
                </a:cubicBezTo>
                <a:close/>
                <a:moveTo>
                  <a:pt x="363421" y="135244"/>
                </a:moveTo>
                <a:cubicBezTo>
                  <a:pt x="287648" y="135244"/>
                  <a:pt x="226222" y="196671"/>
                  <a:pt x="226222" y="272443"/>
                </a:cubicBezTo>
                <a:cubicBezTo>
                  <a:pt x="226222" y="348216"/>
                  <a:pt x="287648" y="409642"/>
                  <a:pt x="363421" y="409642"/>
                </a:cubicBezTo>
                <a:cubicBezTo>
                  <a:pt x="439193" y="409642"/>
                  <a:pt x="500619" y="348216"/>
                  <a:pt x="500619" y="272443"/>
                </a:cubicBezTo>
                <a:cubicBezTo>
                  <a:pt x="500619" y="196671"/>
                  <a:pt x="439193" y="135244"/>
                  <a:pt x="363421" y="135244"/>
                </a:cubicBezTo>
                <a:close/>
                <a:moveTo>
                  <a:pt x="196200" y="0"/>
                </a:moveTo>
                <a:cubicBezTo>
                  <a:pt x="300307" y="58658"/>
                  <a:pt x="427219" y="59450"/>
                  <a:pt x="531959" y="2129"/>
                </a:cubicBezTo>
                <a:cubicBezTo>
                  <a:pt x="645195" y="251105"/>
                  <a:pt x="615578" y="521951"/>
                  <a:pt x="565642" y="749813"/>
                </a:cubicBezTo>
                <a:lnTo>
                  <a:pt x="726841" y="904479"/>
                </a:lnTo>
                <a:lnTo>
                  <a:pt x="700460" y="1113326"/>
                </a:lnTo>
                <a:lnTo>
                  <a:pt x="510728" y="982128"/>
                </a:lnTo>
                <a:lnTo>
                  <a:pt x="503274" y="1014651"/>
                </a:lnTo>
                <a:lnTo>
                  <a:pt x="228241" y="1014651"/>
                </a:lnTo>
                <a:cubicBezTo>
                  <a:pt x="226194" y="1005458"/>
                  <a:pt x="223902" y="996068"/>
                  <a:pt x="221524" y="986461"/>
                </a:cubicBezTo>
                <a:lnTo>
                  <a:pt x="26381" y="1121399"/>
                </a:lnTo>
                <a:lnTo>
                  <a:pt x="0" y="912552"/>
                </a:lnTo>
                <a:lnTo>
                  <a:pt x="162681" y="756465"/>
                </a:lnTo>
                <a:lnTo>
                  <a:pt x="163137" y="757906"/>
                </a:lnTo>
                <a:lnTo>
                  <a:pt x="165881" y="748957"/>
                </a:lnTo>
                <a:cubicBezTo>
                  <a:pt x="117348" y="521774"/>
                  <a:pt x="87568" y="246912"/>
                  <a:pt x="196200" y="0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4"/>
          <p:cNvSpPr/>
          <p:nvPr/>
        </p:nvSpPr>
        <p:spPr>
          <a:xfrm>
            <a:off x="1207294" y="2703006"/>
            <a:ext cx="189467" cy="244049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4"/>
          <p:cNvSpPr/>
          <p:nvPr/>
        </p:nvSpPr>
        <p:spPr>
          <a:xfrm>
            <a:off x="1164435" y="190079"/>
            <a:ext cx="298274" cy="244742"/>
          </a:xfrm>
          <a:custGeom>
            <a:rect b="b" l="l" r="r" t="t"/>
            <a:pathLst>
              <a:path extrusionOk="0" h="244742" w="298274">
                <a:moveTo>
                  <a:pt x="147328" y="0"/>
                </a:moveTo>
                <a:cubicBezTo>
                  <a:pt x="212319" y="65590"/>
                  <a:pt x="261867" y="134854"/>
                  <a:pt x="298274" y="206570"/>
                </a:cubicBezTo>
                <a:cubicBezTo>
                  <a:pt x="205418" y="258299"/>
                  <a:pt x="92251" y="257374"/>
                  <a:pt x="0" y="204273"/>
                </a:cubicBezTo>
                <a:cubicBezTo>
                  <a:pt x="35363" y="132633"/>
                  <a:pt x="83678" y="64016"/>
                  <a:pt x="14732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4" name="Google Shape;264;p24"/>
          <p:cNvGrpSpPr/>
          <p:nvPr/>
        </p:nvGrpSpPr>
        <p:grpSpPr>
          <a:xfrm>
            <a:off x="2356750" y="1878847"/>
            <a:ext cx="6184750" cy="588600"/>
            <a:chOff x="2356750" y="1253122"/>
            <a:chExt cx="6184750" cy="588600"/>
          </a:xfrm>
        </p:grpSpPr>
        <p:sp>
          <p:nvSpPr>
            <p:cNvPr id="265" name="Google Shape;265;p24"/>
            <p:cNvSpPr/>
            <p:nvPr/>
          </p:nvSpPr>
          <p:spPr>
            <a:xfrm>
              <a:off x="3060500" y="1383697"/>
              <a:ext cx="5481000" cy="386700"/>
            </a:xfrm>
            <a:prstGeom prst="rect">
              <a:avLst/>
            </a:prstGeom>
            <a:noFill/>
            <a:ln cap="flat" cmpd="sng" w="254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4"/>
            <p:cNvSpPr/>
            <p:nvPr/>
          </p:nvSpPr>
          <p:spPr>
            <a:xfrm>
              <a:off x="3263969" y="1410950"/>
              <a:ext cx="5040600" cy="322800"/>
            </a:xfrm>
            <a:prstGeom prst="round2SameRect">
              <a:avLst>
                <a:gd fmla="val 16667" name="adj1"/>
                <a:gd fmla="val 0" name="adj2"/>
              </a:avLst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595959"/>
                  </a:solidFill>
                </a:rPr>
                <a:t>팀원 소개</a:t>
              </a:r>
              <a:endParaRPr/>
            </a:p>
          </p:txBody>
        </p:sp>
        <p:sp>
          <p:nvSpPr>
            <p:cNvPr id="267" name="Google Shape;267;p24"/>
            <p:cNvSpPr/>
            <p:nvPr/>
          </p:nvSpPr>
          <p:spPr>
            <a:xfrm rot="-5400000">
              <a:off x="2340250" y="1269622"/>
              <a:ext cx="588600" cy="555600"/>
            </a:xfrm>
            <a:prstGeom prst="chevron">
              <a:avLst>
                <a:gd fmla="val 33915" name="adj"/>
              </a:avLst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4"/>
            <p:cNvSpPr txBox="1"/>
            <p:nvPr/>
          </p:nvSpPr>
          <p:spPr>
            <a:xfrm>
              <a:off x="2357498" y="1316566"/>
              <a:ext cx="554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b="1" lang="en-US" sz="1800">
                  <a:solidFill>
                    <a:schemeClr val="lt1"/>
                  </a:solidFill>
                </a:rPr>
                <a:t>2</a:t>
              </a:r>
              <a:endPara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" name="Google Shape;269;p24"/>
          <p:cNvGrpSpPr/>
          <p:nvPr/>
        </p:nvGrpSpPr>
        <p:grpSpPr>
          <a:xfrm>
            <a:off x="2356750" y="2504572"/>
            <a:ext cx="6184750" cy="588600"/>
            <a:chOff x="2356750" y="1253122"/>
            <a:chExt cx="6184750" cy="588600"/>
          </a:xfrm>
        </p:grpSpPr>
        <p:sp>
          <p:nvSpPr>
            <p:cNvPr id="270" name="Google Shape;270;p24"/>
            <p:cNvSpPr/>
            <p:nvPr/>
          </p:nvSpPr>
          <p:spPr>
            <a:xfrm>
              <a:off x="3060500" y="1383697"/>
              <a:ext cx="5481000" cy="386700"/>
            </a:xfrm>
            <a:prstGeom prst="rect">
              <a:avLst/>
            </a:prstGeom>
            <a:noFill/>
            <a:ln cap="flat" cmpd="sng" w="254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4"/>
            <p:cNvSpPr/>
            <p:nvPr/>
          </p:nvSpPr>
          <p:spPr>
            <a:xfrm>
              <a:off x="3263969" y="1410950"/>
              <a:ext cx="5040600" cy="322800"/>
            </a:xfrm>
            <a:prstGeom prst="round2SameRect">
              <a:avLst>
                <a:gd fmla="val 16667" name="adj1"/>
                <a:gd fmla="val 0" name="adj2"/>
              </a:avLst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595959"/>
                  </a:solidFill>
                </a:rPr>
                <a:t>산출물 목록</a:t>
              </a:r>
              <a:endParaRPr/>
            </a:p>
          </p:txBody>
        </p:sp>
        <p:sp>
          <p:nvSpPr>
            <p:cNvPr id="272" name="Google Shape;272;p24"/>
            <p:cNvSpPr/>
            <p:nvPr/>
          </p:nvSpPr>
          <p:spPr>
            <a:xfrm rot="-5400000">
              <a:off x="2340250" y="1269622"/>
              <a:ext cx="588600" cy="555600"/>
            </a:xfrm>
            <a:prstGeom prst="chevron">
              <a:avLst>
                <a:gd fmla="val 33915" name="adj"/>
              </a:avLst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4"/>
            <p:cNvSpPr txBox="1"/>
            <p:nvPr/>
          </p:nvSpPr>
          <p:spPr>
            <a:xfrm>
              <a:off x="2357498" y="1316566"/>
              <a:ext cx="554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b="1" lang="en-US" sz="1800">
                  <a:solidFill>
                    <a:schemeClr val="lt1"/>
                  </a:solidFill>
                </a:rPr>
                <a:t>3</a:t>
              </a:r>
              <a:endPara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4" name="Google Shape;274;p24"/>
          <p:cNvGrpSpPr/>
          <p:nvPr/>
        </p:nvGrpSpPr>
        <p:grpSpPr>
          <a:xfrm>
            <a:off x="2356750" y="3130297"/>
            <a:ext cx="6184750" cy="588600"/>
            <a:chOff x="2356750" y="1253122"/>
            <a:chExt cx="6184750" cy="588600"/>
          </a:xfrm>
        </p:grpSpPr>
        <p:sp>
          <p:nvSpPr>
            <p:cNvPr id="275" name="Google Shape;275;p24"/>
            <p:cNvSpPr/>
            <p:nvPr/>
          </p:nvSpPr>
          <p:spPr>
            <a:xfrm>
              <a:off x="3060500" y="1383697"/>
              <a:ext cx="5481000" cy="386700"/>
            </a:xfrm>
            <a:prstGeom prst="rect">
              <a:avLst/>
            </a:prstGeom>
            <a:noFill/>
            <a:ln cap="flat" cmpd="sng" w="254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4"/>
            <p:cNvSpPr/>
            <p:nvPr/>
          </p:nvSpPr>
          <p:spPr>
            <a:xfrm>
              <a:off x="3263969" y="1410950"/>
              <a:ext cx="5040600" cy="322800"/>
            </a:xfrm>
            <a:prstGeom prst="round2SameRect">
              <a:avLst>
                <a:gd fmla="val 16667" name="adj1"/>
                <a:gd fmla="val 0" name="adj2"/>
              </a:avLst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595959"/>
                  </a:solidFill>
                </a:rPr>
                <a:t>프로젝트 일정</a:t>
              </a:r>
              <a:endParaRPr/>
            </a:p>
          </p:txBody>
        </p:sp>
        <p:sp>
          <p:nvSpPr>
            <p:cNvPr id="277" name="Google Shape;277;p24"/>
            <p:cNvSpPr/>
            <p:nvPr/>
          </p:nvSpPr>
          <p:spPr>
            <a:xfrm rot="-5400000">
              <a:off x="2340250" y="1269622"/>
              <a:ext cx="588600" cy="555600"/>
            </a:xfrm>
            <a:prstGeom prst="chevron">
              <a:avLst>
                <a:gd fmla="val 33915" name="adj"/>
              </a:avLst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4"/>
            <p:cNvSpPr txBox="1"/>
            <p:nvPr/>
          </p:nvSpPr>
          <p:spPr>
            <a:xfrm>
              <a:off x="2357498" y="1316566"/>
              <a:ext cx="554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b="1" lang="en-US" sz="1800">
                  <a:solidFill>
                    <a:schemeClr val="lt1"/>
                  </a:solidFill>
                </a:rPr>
                <a:t>4</a:t>
              </a:r>
              <a:endPara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9" name="Google Shape;279;p24"/>
          <p:cNvGrpSpPr/>
          <p:nvPr/>
        </p:nvGrpSpPr>
        <p:grpSpPr>
          <a:xfrm>
            <a:off x="2356750" y="3756022"/>
            <a:ext cx="6184750" cy="588600"/>
            <a:chOff x="2356750" y="1253122"/>
            <a:chExt cx="6184750" cy="588600"/>
          </a:xfrm>
        </p:grpSpPr>
        <p:sp>
          <p:nvSpPr>
            <p:cNvPr id="280" name="Google Shape;280;p24"/>
            <p:cNvSpPr/>
            <p:nvPr/>
          </p:nvSpPr>
          <p:spPr>
            <a:xfrm>
              <a:off x="3060500" y="1383697"/>
              <a:ext cx="5481000" cy="386700"/>
            </a:xfrm>
            <a:prstGeom prst="rect">
              <a:avLst/>
            </a:prstGeom>
            <a:noFill/>
            <a:ln cap="flat" cmpd="sng" w="254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24"/>
            <p:cNvSpPr/>
            <p:nvPr/>
          </p:nvSpPr>
          <p:spPr>
            <a:xfrm>
              <a:off x="3263969" y="1410950"/>
              <a:ext cx="5040600" cy="322800"/>
            </a:xfrm>
            <a:prstGeom prst="round2SameRect">
              <a:avLst>
                <a:gd fmla="val 16667" name="adj1"/>
                <a:gd fmla="val 0" name="adj2"/>
              </a:avLst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595959"/>
                  </a:solidFill>
                </a:rPr>
                <a:t>핵심 기능</a:t>
              </a:r>
              <a:endParaRPr/>
            </a:p>
          </p:txBody>
        </p:sp>
        <p:sp>
          <p:nvSpPr>
            <p:cNvPr id="282" name="Google Shape;282;p24"/>
            <p:cNvSpPr/>
            <p:nvPr/>
          </p:nvSpPr>
          <p:spPr>
            <a:xfrm rot="-5400000">
              <a:off x="2340250" y="1269622"/>
              <a:ext cx="588600" cy="555600"/>
            </a:xfrm>
            <a:prstGeom prst="chevron">
              <a:avLst>
                <a:gd fmla="val 33915" name="adj"/>
              </a:avLst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4"/>
            <p:cNvSpPr txBox="1"/>
            <p:nvPr/>
          </p:nvSpPr>
          <p:spPr>
            <a:xfrm>
              <a:off x="2357498" y="1316566"/>
              <a:ext cx="554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b="1" lang="en-US" sz="1800">
                  <a:solidFill>
                    <a:schemeClr val="lt1"/>
                  </a:solidFill>
                </a:rPr>
                <a:t>5</a:t>
              </a:r>
              <a:endPara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4" name="Google Shape;284;p24"/>
          <p:cNvGrpSpPr/>
          <p:nvPr/>
        </p:nvGrpSpPr>
        <p:grpSpPr>
          <a:xfrm>
            <a:off x="2356750" y="4381747"/>
            <a:ext cx="6184750" cy="588600"/>
            <a:chOff x="2356750" y="1253122"/>
            <a:chExt cx="6184750" cy="588600"/>
          </a:xfrm>
        </p:grpSpPr>
        <p:sp>
          <p:nvSpPr>
            <p:cNvPr id="285" name="Google Shape;285;p24"/>
            <p:cNvSpPr/>
            <p:nvPr/>
          </p:nvSpPr>
          <p:spPr>
            <a:xfrm>
              <a:off x="3060500" y="1383697"/>
              <a:ext cx="5481000" cy="386700"/>
            </a:xfrm>
            <a:prstGeom prst="rect">
              <a:avLst/>
            </a:prstGeom>
            <a:noFill/>
            <a:ln cap="flat" cmpd="sng" w="254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4"/>
            <p:cNvSpPr/>
            <p:nvPr/>
          </p:nvSpPr>
          <p:spPr>
            <a:xfrm>
              <a:off x="3263969" y="1410950"/>
              <a:ext cx="5040600" cy="322800"/>
            </a:xfrm>
            <a:prstGeom prst="round2SameRect">
              <a:avLst>
                <a:gd fmla="val 16667" name="adj1"/>
                <a:gd fmla="val 0" name="adj2"/>
              </a:avLst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595959"/>
                  </a:solidFill>
                </a:rPr>
                <a:t>사용 기술</a:t>
              </a:r>
              <a:endParaRPr/>
            </a:p>
          </p:txBody>
        </p:sp>
        <p:sp>
          <p:nvSpPr>
            <p:cNvPr id="287" name="Google Shape;287;p24"/>
            <p:cNvSpPr/>
            <p:nvPr/>
          </p:nvSpPr>
          <p:spPr>
            <a:xfrm rot="-5400000">
              <a:off x="2340250" y="1269622"/>
              <a:ext cx="588600" cy="555600"/>
            </a:xfrm>
            <a:prstGeom prst="chevron">
              <a:avLst>
                <a:gd fmla="val 33915" name="adj"/>
              </a:avLst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24"/>
            <p:cNvSpPr txBox="1"/>
            <p:nvPr/>
          </p:nvSpPr>
          <p:spPr>
            <a:xfrm>
              <a:off x="2357498" y="1316566"/>
              <a:ext cx="554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b="1" lang="en-US" sz="1800">
                  <a:solidFill>
                    <a:schemeClr val="lt1"/>
                  </a:solidFill>
                </a:rPr>
                <a:t>6</a:t>
              </a:r>
              <a:endPara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5"/>
          <p:cNvSpPr txBox="1"/>
          <p:nvPr>
            <p:ph idx="1" type="body"/>
          </p:nvPr>
        </p:nvSpPr>
        <p:spPr>
          <a:xfrm>
            <a:off x="4093534" y="2283722"/>
            <a:ext cx="5019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/>
              <a:t>주제 선정 이유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6"/>
          <p:cNvSpPr txBox="1"/>
          <p:nvPr>
            <p:ph idx="1" type="body"/>
          </p:nvPr>
        </p:nvSpPr>
        <p:spPr>
          <a:xfrm>
            <a:off x="2813480" y="2668266"/>
            <a:ext cx="3894936" cy="576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/>
              <a:t>한 끝</a:t>
            </a:r>
            <a:endParaRPr/>
          </a:p>
        </p:txBody>
      </p:sp>
      <p:sp>
        <p:nvSpPr>
          <p:cNvPr id="299" name="Google Shape;299;p26"/>
          <p:cNvSpPr txBox="1"/>
          <p:nvPr/>
        </p:nvSpPr>
        <p:spPr>
          <a:xfrm>
            <a:off x="3104800" y="3197524"/>
            <a:ext cx="33123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</a:rPr>
              <a:t>코로나로 인해 친구들과 자주 만나서 놀지도 못하고 여행도 가지 못하는 지금!</a:t>
            </a:r>
            <a:endParaRPr sz="1200">
              <a:solidFill>
                <a:srgbClr val="3F3F3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F3F3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</a:rPr>
              <a:t>한글 끝말잇기 게임을 통해 친구들과</a:t>
            </a:r>
            <a:endParaRPr sz="1200">
              <a:solidFill>
                <a:srgbClr val="3F3F3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</a:rPr>
              <a:t>즐거움을 나누고 시간 안에 정답을 치며</a:t>
            </a:r>
            <a:endParaRPr sz="1200">
              <a:solidFill>
                <a:srgbClr val="3F3F3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</a:rPr>
              <a:t>타자 속도도 증가 될 수 있는</a:t>
            </a:r>
            <a:endParaRPr sz="1200">
              <a:solidFill>
                <a:srgbClr val="3F3F3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</a:rPr>
              <a:t>효과를 기대하며 개발</a:t>
            </a:r>
            <a:endParaRPr sz="120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7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/>
              <a:t>팀원 소개</a:t>
            </a:r>
            <a:endParaRPr/>
          </a:p>
        </p:txBody>
      </p:sp>
      <p:grpSp>
        <p:nvGrpSpPr>
          <p:cNvPr id="305" name="Google Shape;305;p27"/>
          <p:cNvGrpSpPr/>
          <p:nvPr/>
        </p:nvGrpSpPr>
        <p:grpSpPr>
          <a:xfrm>
            <a:off x="731347" y="3252175"/>
            <a:ext cx="1656258" cy="511791"/>
            <a:chOff x="3779911" y="3327771"/>
            <a:chExt cx="1584178" cy="511791"/>
          </a:xfrm>
        </p:grpSpPr>
        <p:sp>
          <p:nvSpPr>
            <p:cNvPr id="306" name="Google Shape;306;p27"/>
            <p:cNvSpPr txBox="1"/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400"/>
                <a:buFont typeface="Arial"/>
                <a:buNone/>
              </a:pPr>
              <a:r>
                <a:rPr b="1" lang="en-US">
                  <a:solidFill>
                    <a:srgbClr val="3F3F3F"/>
                  </a:solidFill>
                </a:rPr>
                <a:t>최희수</a:t>
              </a:r>
              <a:endParaRPr/>
            </a:p>
          </p:txBody>
        </p:sp>
        <p:sp>
          <p:nvSpPr>
            <p:cNvPr id="307" name="Google Shape;307;p27"/>
            <p:cNvSpPr txBox="1"/>
            <p:nvPr/>
          </p:nvSpPr>
          <p:spPr>
            <a:xfrm>
              <a:off x="3779912" y="3589982"/>
              <a:ext cx="1584177" cy="2495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Font typeface="Arial"/>
                <a:buNone/>
              </a:pPr>
              <a:r>
                <a:rPr lang="en-US" sz="1200">
                  <a:solidFill>
                    <a:srgbClr val="3F3F3F"/>
                  </a:solidFill>
                </a:rPr>
                <a:t>PL/AA</a:t>
              </a:r>
              <a:endParaRPr/>
            </a:p>
          </p:txBody>
        </p:sp>
      </p:grpSp>
      <p:grpSp>
        <p:nvGrpSpPr>
          <p:cNvPr id="308" name="Google Shape;308;p27"/>
          <p:cNvGrpSpPr/>
          <p:nvPr/>
        </p:nvGrpSpPr>
        <p:grpSpPr>
          <a:xfrm>
            <a:off x="2461527" y="3252175"/>
            <a:ext cx="1656258" cy="511791"/>
            <a:chOff x="3779911" y="3327771"/>
            <a:chExt cx="1584178" cy="511791"/>
          </a:xfrm>
        </p:grpSpPr>
        <p:sp>
          <p:nvSpPr>
            <p:cNvPr id="309" name="Google Shape;309;p27"/>
            <p:cNvSpPr txBox="1"/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400"/>
                <a:buFont typeface="Arial"/>
                <a:buNone/>
              </a:pPr>
              <a:r>
                <a:rPr b="1" lang="en-US">
                  <a:solidFill>
                    <a:srgbClr val="3F3F3F"/>
                  </a:solidFill>
                </a:rPr>
                <a:t>양지수</a:t>
              </a:r>
              <a:endParaRPr/>
            </a:p>
          </p:txBody>
        </p:sp>
        <p:sp>
          <p:nvSpPr>
            <p:cNvPr id="310" name="Google Shape;310;p27"/>
            <p:cNvSpPr txBox="1"/>
            <p:nvPr/>
          </p:nvSpPr>
          <p:spPr>
            <a:xfrm>
              <a:off x="3779912" y="3589982"/>
              <a:ext cx="1584177" cy="2495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Font typeface="Arial"/>
                <a:buNone/>
              </a:pPr>
              <a:r>
                <a:rPr lang="en-US" sz="1200">
                  <a:solidFill>
                    <a:srgbClr val="3F3F3F"/>
                  </a:solidFill>
                </a:rPr>
                <a:t>UA</a:t>
              </a:r>
              <a:endParaRPr/>
            </a:p>
          </p:txBody>
        </p:sp>
      </p:grpSp>
      <p:grpSp>
        <p:nvGrpSpPr>
          <p:cNvPr id="311" name="Google Shape;311;p27"/>
          <p:cNvGrpSpPr/>
          <p:nvPr/>
        </p:nvGrpSpPr>
        <p:grpSpPr>
          <a:xfrm>
            <a:off x="4961085" y="3252175"/>
            <a:ext cx="1656258" cy="511791"/>
            <a:chOff x="3779911" y="3327771"/>
            <a:chExt cx="1584178" cy="511791"/>
          </a:xfrm>
        </p:grpSpPr>
        <p:sp>
          <p:nvSpPr>
            <p:cNvPr id="312" name="Google Shape;312;p27"/>
            <p:cNvSpPr txBox="1"/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400"/>
                <a:buFont typeface="Arial"/>
                <a:buNone/>
              </a:pPr>
              <a:r>
                <a:rPr b="1" lang="en-US">
                  <a:solidFill>
                    <a:srgbClr val="3F3F3F"/>
                  </a:solidFill>
                </a:rPr>
                <a:t>전형섭</a:t>
              </a:r>
              <a:endParaRPr/>
            </a:p>
          </p:txBody>
        </p:sp>
        <p:sp>
          <p:nvSpPr>
            <p:cNvPr id="313" name="Google Shape;313;p27"/>
            <p:cNvSpPr txBox="1"/>
            <p:nvPr/>
          </p:nvSpPr>
          <p:spPr>
            <a:xfrm>
              <a:off x="3779912" y="3589982"/>
              <a:ext cx="1584177" cy="2495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Font typeface="Arial"/>
                <a:buNone/>
              </a:pPr>
              <a:r>
                <a:rPr lang="en-US" sz="1200">
                  <a:solidFill>
                    <a:srgbClr val="3F3F3F"/>
                  </a:solidFill>
                </a:rPr>
                <a:t>TA</a:t>
              </a:r>
              <a:endParaRPr/>
            </a:p>
          </p:txBody>
        </p:sp>
      </p:grpSp>
      <p:grpSp>
        <p:nvGrpSpPr>
          <p:cNvPr id="314" name="Google Shape;314;p27"/>
          <p:cNvGrpSpPr/>
          <p:nvPr/>
        </p:nvGrpSpPr>
        <p:grpSpPr>
          <a:xfrm>
            <a:off x="6691265" y="3252175"/>
            <a:ext cx="1656387" cy="511811"/>
            <a:chOff x="3779911" y="3327771"/>
            <a:chExt cx="1584301" cy="511811"/>
          </a:xfrm>
        </p:grpSpPr>
        <p:sp>
          <p:nvSpPr>
            <p:cNvPr id="315" name="Google Shape;315;p27"/>
            <p:cNvSpPr txBox="1"/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400"/>
                <a:buFont typeface="Arial"/>
                <a:buNone/>
              </a:pPr>
              <a:r>
                <a:rPr b="1" lang="en-US">
                  <a:solidFill>
                    <a:srgbClr val="3F3F3F"/>
                  </a:solidFill>
                </a:rPr>
                <a:t>정이삭</a:t>
              </a:r>
              <a:endParaRPr/>
            </a:p>
          </p:txBody>
        </p:sp>
        <p:sp>
          <p:nvSpPr>
            <p:cNvPr id="316" name="Google Shape;316;p27"/>
            <p:cNvSpPr txBox="1"/>
            <p:nvPr/>
          </p:nvSpPr>
          <p:spPr>
            <a:xfrm>
              <a:off x="3779912" y="3589982"/>
              <a:ext cx="1584300" cy="24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Font typeface="Arial"/>
                <a:buNone/>
              </a:pPr>
              <a:r>
                <a:rPr lang="en-US" sz="1200">
                  <a:solidFill>
                    <a:srgbClr val="3F3F3F"/>
                  </a:solidFill>
                </a:rPr>
                <a:t>DA</a:t>
              </a:r>
              <a:endParaRPr/>
            </a:p>
          </p:txBody>
        </p:sp>
      </p:grpSp>
      <p:sp>
        <p:nvSpPr>
          <p:cNvPr id="317" name="Google Shape;317;p27"/>
          <p:cNvSpPr/>
          <p:nvPr>
            <p:ph idx="5" type="pic"/>
          </p:nvPr>
        </p:nvSpPr>
        <p:spPr>
          <a:xfrm>
            <a:off x="810493" y="1276575"/>
            <a:ext cx="1548000" cy="180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7"/>
          <p:cNvSpPr/>
          <p:nvPr>
            <p:ph idx="4" type="pic"/>
          </p:nvPr>
        </p:nvSpPr>
        <p:spPr>
          <a:xfrm>
            <a:off x="2538685" y="1276575"/>
            <a:ext cx="1548000" cy="180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7"/>
          <p:cNvSpPr/>
          <p:nvPr>
            <p:ph idx="7" type="pic"/>
          </p:nvPr>
        </p:nvSpPr>
        <p:spPr>
          <a:xfrm>
            <a:off x="5034269" y="1276575"/>
            <a:ext cx="1548000" cy="180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7"/>
          <p:cNvSpPr/>
          <p:nvPr>
            <p:ph idx="6" type="pic"/>
          </p:nvPr>
        </p:nvSpPr>
        <p:spPr>
          <a:xfrm>
            <a:off x="6762461" y="1276575"/>
            <a:ext cx="1548000" cy="180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1" name="Google Shape;32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1987" y="1085516"/>
            <a:ext cx="2323975" cy="231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3207" y="1085516"/>
            <a:ext cx="2323975" cy="231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191" y="1011031"/>
            <a:ext cx="2482525" cy="247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8301" y="1009411"/>
            <a:ext cx="2482525" cy="24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8"/>
          <p:cNvSpPr txBox="1"/>
          <p:nvPr>
            <p:ph idx="1" type="body"/>
          </p:nvPr>
        </p:nvSpPr>
        <p:spPr>
          <a:xfrm>
            <a:off x="467544" y="411510"/>
            <a:ext cx="2303282" cy="1368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/>
              <a:t>산출물 목록</a:t>
            </a:r>
            <a:endParaRPr/>
          </a:p>
        </p:txBody>
      </p:sp>
      <p:grpSp>
        <p:nvGrpSpPr>
          <p:cNvPr id="330" name="Google Shape;330;p28"/>
          <p:cNvGrpSpPr/>
          <p:nvPr/>
        </p:nvGrpSpPr>
        <p:grpSpPr>
          <a:xfrm>
            <a:off x="3508193" y="1082095"/>
            <a:ext cx="2108782" cy="2489264"/>
            <a:chOff x="3687661" y="1203598"/>
            <a:chExt cx="2252491" cy="2489264"/>
          </a:xfrm>
        </p:grpSpPr>
        <p:sp>
          <p:nvSpPr>
            <p:cNvPr id="331" name="Google Shape;331;p28"/>
            <p:cNvSpPr txBox="1"/>
            <p:nvPr/>
          </p:nvSpPr>
          <p:spPr>
            <a:xfrm>
              <a:off x="3687661" y="1568862"/>
              <a:ext cx="2252400" cy="212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</a:rPr>
                <a:t>01.수행계획서</a:t>
              </a:r>
              <a:endParaRPr sz="1200">
                <a:solidFill>
                  <a:srgbClr val="3F3F3F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</a:rPr>
                <a:t>02.요구사항정의서</a:t>
              </a:r>
              <a:endParaRPr sz="1200">
                <a:solidFill>
                  <a:srgbClr val="3F3F3F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</a:rPr>
                <a:t>03.유스케이스정의서</a:t>
              </a:r>
              <a:endParaRPr sz="1200">
                <a:solidFill>
                  <a:srgbClr val="3F3F3F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</a:rPr>
                <a:t>04.유스케이스다이어그램</a:t>
              </a:r>
              <a:endParaRPr sz="1200">
                <a:solidFill>
                  <a:srgbClr val="3F3F3F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</a:rPr>
                <a:t>05.단위업무 정의서</a:t>
              </a:r>
              <a:endParaRPr sz="1200">
                <a:solidFill>
                  <a:srgbClr val="3F3F3F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</a:rPr>
                <a:t>06.용어사전</a:t>
              </a:r>
              <a:endParaRPr sz="1200">
                <a:solidFill>
                  <a:srgbClr val="3F3F3F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</a:rPr>
                <a:t>07.자료사전</a:t>
              </a:r>
              <a:endParaRPr sz="1200">
                <a:solidFill>
                  <a:srgbClr val="3F3F3F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</a:rPr>
                <a:t>08.개발환경구축완료보고서</a:t>
              </a:r>
              <a:endParaRPr sz="1200">
                <a:solidFill>
                  <a:srgbClr val="3F3F3F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</a:rPr>
                <a:t>09.개념ERD</a:t>
              </a:r>
              <a:endParaRPr sz="1200">
                <a:solidFill>
                  <a:srgbClr val="3F3F3F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</a:rPr>
                <a:t>10.논리ERD</a:t>
              </a:r>
              <a:endParaRPr sz="1200">
                <a:solidFill>
                  <a:srgbClr val="3F3F3F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</a:rPr>
                <a:t>11.테이블정의서</a:t>
              </a:r>
              <a:endParaRPr sz="1200">
                <a:solidFill>
                  <a:srgbClr val="3F3F3F"/>
                </a:solidFill>
              </a:endParaRPr>
            </a:p>
          </p:txBody>
        </p:sp>
        <p:sp>
          <p:nvSpPr>
            <p:cNvPr id="332" name="Google Shape;332;p28"/>
            <p:cNvSpPr txBox="1"/>
            <p:nvPr/>
          </p:nvSpPr>
          <p:spPr>
            <a:xfrm>
              <a:off x="3687661" y="1203598"/>
              <a:ext cx="225249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3" name="Google Shape;333;p28"/>
          <p:cNvSpPr txBox="1"/>
          <p:nvPr/>
        </p:nvSpPr>
        <p:spPr>
          <a:xfrm>
            <a:off x="6153475" y="1447350"/>
            <a:ext cx="2562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</a:rPr>
              <a:t>12.물리ERD</a:t>
            </a:r>
            <a:endParaRPr sz="12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</a:rPr>
              <a:t>13.메뉴구조도</a:t>
            </a:r>
            <a:endParaRPr sz="12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</a:rPr>
              <a:t>14.화면정의서</a:t>
            </a:r>
            <a:endParaRPr sz="12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</a:rPr>
              <a:t>15.프로세스 정의서</a:t>
            </a:r>
            <a:endParaRPr sz="12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</a:rPr>
              <a:t>16.프로세스 흐름도</a:t>
            </a:r>
            <a:endParaRPr sz="12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</a:rPr>
              <a:t>17.클래스 정의서</a:t>
            </a:r>
            <a:endParaRPr sz="12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</a:rPr>
              <a:t>18.클래스 다이어그램</a:t>
            </a:r>
            <a:endParaRPr sz="12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</a:rPr>
              <a:t>19.사용자 메뉴얼</a:t>
            </a:r>
            <a:endParaRPr sz="12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</a:rPr>
              <a:t>PMS(redmine)</a:t>
            </a:r>
            <a:endParaRPr sz="12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</a:rPr>
              <a:t>단위테스트시나리오_케이스_결과</a:t>
            </a:r>
            <a:endParaRPr sz="12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</a:rPr>
              <a:t>통합테스트시나리오_케이스_결과</a:t>
            </a:r>
            <a:endParaRPr sz="120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9"/>
          <p:cNvSpPr txBox="1"/>
          <p:nvPr>
            <p:ph idx="1" type="body"/>
          </p:nvPr>
        </p:nvSpPr>
        <p:spPr>
          <a:xfrm>
            <a:off x="467544" y="411510"/>
            <a:ext cx="23034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/>
              <a:t>산출물 목록</a:t>
            </a:r>
            <a:endParaRPr/>
          </a:p>
        </p:txBody>
      </p:sp>
      <p:pic>
        <p:nvPicPr>
          <p:cNvPr id="339" name="Google Shape;33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5350" y="501725"/>
            <a:ext cx="4418424" cy="414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0"/>
          <p:cNvSpPr txBox="1"/>
          <p:nvPr>
            <p:ph idx="1" type="body"/>
          </p:nvPr>
        </p:nvSpPr>
        <p:spPr>
          <a:xfrm>
            <a:off x="467544" y="411510"/>
            <a:ext cx="23034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/>
              <a:t>산출물 목록</a:t>
            </a:r>
            <a:endParaRPr/>
          </a:p>
        </p:txBody>
      </p:sp>
      <p:pic>
        <p:nvPicPr>
          <p:cNvPr id="345" name="Google Shape;34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1244" y="871875"/>
            <a:ext cx="4676775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1"/>
          <p:cNvSpPr txBox="1"/>
          <p:nvPr>
            <p:ph idx="1" type="body"/>
          </p:nvPr>
        </p:nvSpPr>
        <p:spPr>
          <a:xfrm>
            <a:off x="467544" y="411510"/>
            <a:ext cx="23034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/>
              <a:t>산출물 목록</a:t>
            </a:r>
            <a:endParaRPr/>
          </a:p>
        </p:txBody>
      </p:sp>
      <p:pic>
        <p:nvPicPr>
          <p:cNvPr id="351" name="Google Shape;35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2100" y="454963"/>
            <a:ext cx="3388225" cy="4233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ntents Slide Master">
  <a:themeElements>
    <a:clrScheme name="ALLPPT-COLOR-A17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ection Break Slide Master">
  <a:themeElements>
    <a:clrScheme name="ALLPPT-COLOR-A17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ver and End Slide Master">
  <a:themeElements>
    <a:clrScheme name="ALLPPT-COLOR-A17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