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8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5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4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5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7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FD53-3A73-4ED4-974C-9BB562593AFB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1121-4171-47E5-985C-59C9E135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4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88641"/>
            <a:ext cx="7772400" cy="153569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개념적 설계</a:t>
            </a:r>
            <a:endParaRPr lang="ko-KR" altLang="en-US" sz="4000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6452" y="2159718"/>
            <a:ext cx="108012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HY엽서M" pitchFamily="18" charset="-127"/>
              </a:rPr>
              <a:t>사용자</a:t>
            </a:r>
            <a:endParaRPr lang="ko-KR" altLang="en-US" dirty="0">
              <a:ln w="18415" cmpd="sng">
                <a:noFill/>
                <a:prstDash val="solid"/>
              </a:ln>
              <a:solidFill>
                <a:schemeClr val="tx1"/>
              </a:solidFill>
              <a:ea typeface="HY엽서M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26452" y="1588882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비밀번호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99592" y="1768902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아이디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2180" y="2301970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닉네임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2184608"/>
            <a:ext cx="108012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HY엽서M" pitchFamily="18" charset="-127"/>
              </a:rPr>
              <a:t>리뷰</a:t>
            </a:r>
            <a:endParaRPr lang="ko-KR" altLang="en-US" dirty="0">
              <a:ln w="18415" cmpd="sng">
                <a:noFill/>
                <a:prstDash val="solid"/>
              </a:ln>
              <a:solidFill>
                <a:schemeClr val="tx1"/>
              </a:solidFill>
              <a:ea typeface="HY엽서M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16016" y="1732304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닉네임</a:t>
            </a:r>
            <a:r>
              <a:rPr lang="en-US" altLang="ko-KR" sz="1000" dirty="0" smtClean="0">
                <a:ea typeface="HY엽서L" pitchFamily="18" charset="-127"/>
              </a:rPr>
              <a:t>(FK)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40152" y="1724332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코멘트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444952" y="2328624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평점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09828" y="2857008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매장번호</a:t>
            </a:r>
            <a:r>
              <a:rPr lang="en-US" altLang="ko-KR" sz="1000" dirty="0" smtClean="0">
                <a:ea typeface="HY엽서L" pitchFamily="18" charset="-127"/>
              </a:rPr>
              <a:t>(FK)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20072" y="3977696"/>
            <a:ext cx="108012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HY엽서M" pitchFamily="18" charset="-127"/>
              </a:rPr>
              <a:t>식당</a:t>
            </a:r>
            <a:endParaRPr lang="ko-KR" altLang="en-US" dirty="0">
              <a:ln w="18415" cmpd="sng">
                <a:noFill/>
                <a:prstDash val="solid"/>
              </a:ln>
              <a:solidFill>
                <a:schemeClr val="tx1"/>
              </a:solidFill>
              <a:ea typeface="HY엽서M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96136" y="3497536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매장번호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444952" y="3978848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식당이름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4411820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음식    스타일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608004" y="4692892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주소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03948" y="3714952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ea typeface="HY엽서L" pitchFamily="18" charset="-127"/>
              </a:rPr>
              <a:t>오픈시간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83360" y="4187000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마감시간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96136" y="4736284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학원에서 거리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19872" y="5301208"/>
            <a:ext cx="108012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HY엽서M" pitchFamily="18" charset="-127"/>
              </a:rPr>
              <a:t>메뉴</a:t>
            </a:r>
            <a:endParaRPr lang="ko-KR" altLang="en-US" dirty="0">
              <a:ln w="18415" cmpd="sng">
                <a:noFill/>
                <a:prstDash val="solid"/>
              </a:ln>
              <a:solidFill>
                <a:schemeClr val="tx1"/>
              </a:solidFill>
              <a:ea typeface="HY엽서M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75248" y="6021288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ea typeface="HY엽서L" pitchFamily="18" charset="-127"/>
              </a:rPr>
              <a:t>음식이름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07396" y="5913276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매장번호</a:t>
            </a:r>
            <a:r>
              <a:rPr lang="en-US" altLang="ko-KR" sz="1000" dirty="0" smtClean="0">
                <a:ea typeface="HY엽서L" pitchFamily="18" charset="-127"/>
              </a:rPr>
              <a:t>(FK)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81536" y="5448386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가</a:t>
            </a:r>
            <a:r>
              <a:rPr lang="ko-KR" altLang="en-US" sz="1000" dirty="0">
                <a:ea typeface="HY엽서L" pitchFamily="18" charset="-127"/>
              </a:rPr>
              <a:t>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54444" y="3850108"/>
            <a:ext cx="1224136" cy="588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HY엽서M" pitchFamily="18" charset="-127"/>
              </a:rPr>
              <a:t>게시판</a:t>
            </a:r>
            <a:endParaRPr lang="en-US" altLang="ko-KR" dirty="0" smtClean="0">
              <a:ln w="18415" cmpd="sng">
                <a:noFill/>
                <a:prstDash val="solid"/>
              </a:ln>
              <a:solidFill>
                <a:schemeClr val="tx1"/>
              </a:solidFill>
              <a:ea typeface="HY엽서M" pitchFamily="18" charset="-127"/>
            </a:endParaRPr>
          </a:p>
          <a:p>
            <a:pPr algn="ctr"/>
            <a:r>
              <a:rPr lang="en-US" altLang="ko-KR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HY엽서M" pitchFamily="18" charset="-127"/>
              </a:rPr>
              <a:t>(</a:t>
            </a:r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HY엽서M" pitchFamily="18" charset="-127"/>
              </a:rPr>
              <a:t>고객센터</a:t>
            </a:r>
            <a:r>
              <a:rPr lang="en-US" altLang="ko-KR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HY엽서M" pitchFamily="18" charset="-127"/>
              </a:rPr>
              <a:t>)</a:t>
            </a:r>
            <a:endParaRPr lang="ko-KR" altLang="en-US" dirty="0">
              <a:ln w="18415" cmpd="sng">
                <a:noFill/>
                <a:prstDash val="solid"/>
              </a:ln>
              <a:solidFill>
                <a:schemeClr val="tx1"/>
              </a:solidFill>
              <a:ea typeface="HY엽서M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55576" y="3964544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ea typeface="HY엽서L" pitchFamily="18" charset="-127"/>
              </a:rPr>
              <a:t>제목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99592" y="4431240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내용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73522" y="4556264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작성시간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97928" y="3482780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a typeface="HY엽서L" pitchFamily="18" charset="-127"/>
              </a:rPr>
              <a:t>아이디</a:t>
            </a:r>
            <a:r>
              <a:rPr lang="en-US" altLang="ko-KR" sz="1000" dirty="0" smtClean="0">
                <a:ea typeface="HY엽서L" pitchFamily="18" charset="-127"/>
              </a:rPr>
              <a:t>(FK)</a:t>
            </a:r>
            <a:endParaRPr lang="ko-KR" altLang="en-US" sz="1000" dirty="0">
              <a:ea typeface="HY엽서L" pitchFamily="18" charset="-127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3775348" y="2162555"/>
            <a:ext cx="936104" cy="532284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작성한</a:t>
            </a:r>
            <a:r>
              <a:rPr lang="ko-KR" altLang="en-US" sz="1000" dirty="0">
                <a:solidFill>
                  <a:schemeClr val="tx1"/>
                </a:solidFill>
              </a:rPr>
              <a:t>다</a:t>
            </a:r>
          </a:p>
        </p:txBody>
      </p:sp>
      <p:sp>
        <p:nvSpPr>
          <p:cNvPr id="32" name="순서도: 판단 31"/>
          <p:cNvSpPr/>
          <p:nvPr/>
        </p:nvSpPr>
        <p:spPr>
          <a:xfrm>
            <a:off x="2195736" y="3038436"/>
            <a:ext cx="936104" cy="532284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작성한다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5292080" y="5344988"/>
            <a:ext cx="936104" cy="532284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조회한다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순서도: 판단 33"/>
          <p:cNvSpPr/>
          <p:nvPr/>
        </p:nvSpPr>
        <p:spPr>
          <a:xfrm>
            <a:off x="4932040" y="3070348"/>
            <a:ext cx="936104" cy="532284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</a:t>
            </a:r>
            <a:r>
              <a:rPr lang="ko-KR" altLang="en-US" sz="1000" dirty="0">
                <a:solidFill>
                  <a:schemeClr val="tx1"/>
                </a:solidFill>
              </a:rPr>
              <a:t>회</a:t>
            </a:r>
            <a:r>
              <a:rPr lang="ko-KR" altLang="en-US" sz="1000" dirty="0" smtClean="0">
                <a:solidFill>
                  <a:schemeClr val="tx1"/>
                </a:solidFill>
              </a:rPr>
              <a:t>한다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endCxn id="31" idx="1"/>
          </p:cNvCxnSpPr>
          <p:nvPr/>
        </p:nvCxnSpPr>
        <p:spPr>
          <a:xfrm flipV="1">
            <a:off x="3206572" y="2428697"/>
            <a:ext cx="568776" cy="1587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2" idx="0"/>
            <a:endCxn id="4" idx="2"/>
          </p:cNvCxnSpPr>
          <p:nvPr/>
        </p:nvCxnSpPr>
        <p:spPr>
          <a:xfrm flipV="1">
            <a:off x="2663788" y="2663774"/>
            <a:ext cx="2724" cy="374662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6" idx="0"/>
          </p:cNvCxnSpPr>
          <p:nvPr/>
        </p:nvCxnSpPr>
        <p:spPr>
          <a:xfrm flipV="1">
            <a:off x="2666512" y="3570720"/>
            <a:ext cx="2724" cy="27938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5400092" y="3578188"/>
            <a:ext cx="2724" cy="38635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5397368" y="2717484"/>
            <a:ext cx="2724" cy="38635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1" idx="3"/>
            <a:endCxn id="9" idx="1"/>
          </p:cNvCxnSpPr>
          <p:nvPr/>
        </p:nvCxnSpPr>
        <p:spPr>
          <a:xfrm>
            <a:off x="4711452" y="2428697"/>
            <a:ext cx="364604" cy="7939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3" idx="0"/>
            <a:endCxn id="14" idx="2"/>
          </p:cNvCxnSpPr>
          <p:nvPr/>
        </p:nvCxnSpPr>
        <p:spPr>
          <a:xfrm flipV="1">
            <a:off x="5760132" y="4481752"/>
            <a:ext cx="0" cy="86323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2" idx="3"/>
          </p:cNvCxnSpPr>
          <p:nvPr/>
        </p:nvCxnSpPr>
        <p:spPr>
          <a:xfrm>
            <a:off x="4499992" y="5553236"/>
            <a:ext cx="792088" cy="2189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31840" y="2051556"/>
            <a:ext cx="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27784" y="2627620"/>
            <a:ext cx="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67732" y="3707740"/>
            <a:ext cx="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4128" y="4365104"/>
            <a:ext cx="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89846" y="2114184"/>
            <a:ext cx="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64088" y="2627620"/>
            <a:ext cx="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75444" y="3586700"/>
            <a:ext cx="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27984" y="5219908"/>
            <a:ext cx="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15816" y="4484168"/>
            <a:ext cx="1008112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ea typeface="HY엽서L" pitchFamily="18" charset="-127"/>
              </a:rPr>
              <a:t>글번호</a:t>
            </a:r>
            <a:endParaRPr lang="ko-KR" altLang="en-US" sz="1000" dirty="0"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6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58</Words>
  <Application>Microsoft Office PowerPoint</Application>
  <PresentationFormat>화면 슬라이드 쇼(4:3)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개념적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개념적 설계</dc:title>
  <dc:creator>SE-HYUN PARK</dc:creator>
  <cp:lastModifiedBy>SE-HYUN PARK</cp:lastModifiedBy>
  <cp:revision>5</cp:revision>
  <dcterms:created xsi:type="dcterms:W3CDTF">2020-12-23T07:37:26Z</dcterms:created>
  <dcterms:modified xsi:type="dcterms:W3CDTF">2020-12-23T08:24:16Z</dcterms:modified>
</cp:coreProperties>
</file>