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A42D-4951-49B8-9D16-B204EF6BC15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B99D-A596-4B89-B392-D62999BF68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A42D-4951-49B8-9D16-B204EF6BC15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B99D-A596-4B89-B392-D62999BF68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A42D-4951-49B8-9D16-B204EF6BC15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B99D-A596-4B89-B392-D62999BF68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A42D-4951-49B8-9D16-B204EF6BC15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B99D-A596-4B89-B392-D62999BF68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A42D-4951-49B8-9D16-B204EF6BC15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B99D-A596-4B89-B392-D62999BF68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A42D-4951-49B8-9D16-B204EF6BC15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B99D-A596-4B89-B392-D62999BF68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A42D-4951-49B8-9D16-B204EF6BC15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B99D-A596-4B89-B392-D62999BF68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A42D-4951-49B8-9D16-B204EF6BC15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B99D-A596-4B89-B392-D62999BF68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A42D-4951-49B8-9D16-B204EF6BC15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B99D-A596-4B89-B392-D62999BF68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A42D-4951-49B8-9D16-B204EF6BC15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B99D-A596-4B89-B392-D62999BF68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A42D-4951-49B8-9D16-B204EF6BC15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B99D-A596-4B89-B392-D62999BF68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4A42D-4951-49B8-9D16-B204EF6BC15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5B99D-A596-4B89-B392-D62999BF68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수행 계획서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8378520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요구사항 정의서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997" y="1214419"/>
            <a:ext cx="8808223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개발환경 구축 완료 보고서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661" y="2298883"/>
            <a:ext cx="8858280" cy="407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개념적 설계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429" y="1999778"/>
            <a:ext cx="8882467" cy="4195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논리 </a:t>
            </a:r>
            <a:r>
              <a:rPr lang="en-US" altLang="ko-KR" dirty="0" smtClean="0"/>
              <a:t>ERD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" y="1557323"/>
            <a:ext cx="8677014" cy="502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물리 </a:t>
            </a:r>
            <a:r>
              <a:rPr lang="en-US" altLang="ko-KR" dirty="0" smtClean="0"/>
              <a:t>ERD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1" y="1757368"/>
            <a:ext cx="8914047" cy="46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메뉴 구조도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8719166" cy="400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프로세스 흐름도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7270" y="1657326"/>
            <a:ext cx="6643734" cy="500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클래스 다이어그램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680" y="1313923"/>
            <a:ext cx="4643470" cy="5444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39</Words>
  <Application>Microsoft Office PowerPoint</Application>
  <PresentationFormat>화면 슬라이드 쇼(4:3)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1. 프로젝트 수행 계획서</vt:lpstr>
      <vt:lpstr>2. 요구사항 정의서</vt:lpstr>
      <vt:lpstr>3. 개발환경 구축 완료 보고서</vt:lpstr>
      <vt:lpstr>4. 개념적 설계</vt:lpstr>
      <vt:lpstr>5. 논리 ERD</vt:lpstr>
      <vt:lpstr>6. 물리 ERD</vt:lpstr>
      <vt:lpstr>7. 메뉴 구조도</vt:lpstr>
      <vt:lpstr>8. 프로세스 흐름도</vt:lpstr>
      <vt:lpstr>9. 클래스 다이어그램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notebook02</dc:creator>
  <cp:lastModifiedBy>notebook02</cp:lastModifiedBy>
  <cp:revision>4</cp:revision>
  <dcterms:created xsi:type="dcterms:W3CDTF">2020-07-22T06:19:27Z</dcterms:created>
  <dcterms:modified xsi:type="dcterms:W3CDTF">2020-07-22T06:53:13Z</dcterms:modified>
</cp:coreProperties>
</file>