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303" r:id="rId3"/>
    <p:sldId id="336" r:id="rId4"/>
    <p:sldId id="302" r:id="rId5"/>
    <p:sldId id="285" r:id="rId6"/>
    <p:sldId id="338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1C21"/>
    <a:srgbClr val="DE4932"/>
    <a:srgbClr val="53ACF2"/>
    <a:srgbClr val="3A599B"/>
    <a:srgbClr val="0B5589"/>
    <a:srgbClr val="525068"/>
    <a:srgbClr val="13A9B9"/>
    <a:srgbClr val="13A955"/>
    <a:srgbClr val="FF505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37"/>
    <p:restoredTop sz="95163" autoAdjust="0"/>
  </p:normalViewPr>
  <p:slideViewPr>
    <p:cSldViewPr snapToGrid="0">
      <p:cViewPr varScale="1">
        <p:scale>
          <a:sx n="109" d="100"/>
          <a:sy n="109" d="100"/>
        </p:scale>
        <p:origin x="557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101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52239-6C6F-472F-B175-F0FADCEE2BD3}" type="datetimeFigureOut">
              <a:rPr lang="en-US" smtClean="0"/>
              <a:t>6/13/2017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FF5570-FE69-4FDF-99DA-8CDE436443C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055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598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187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6/13/2017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619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6/13/2017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218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6/13/2017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67546" y="120359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384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6/13/2017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581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6/13/2017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871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041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192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69F42ADB-7D30-4CDA-A166-333DE990463F}" type="datetimeFigureOut">
              <a:rPr lang="en-US" smtClean="0"/>
              <a:pPr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67193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Flowchart: Off-page Connector 36"/>
          <p:cNvSpPr/>
          <p:nvPr userDrawn="1"/>
        </p:nvSpPr>
        <p:spPr>
          <a:xfrm>
            <a:off x="8637217" y="161022"/>
            <a:ext cx="327273" cy="295200"/>
          </a:xfrm>
          <a:prstGeom prst="flowChartOffpageConnector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0FAD0FD6-1F6C-44BD-A6D8-F294AF511353}" type="slidenum">
              <a:rPr lang="en-US" sz="1000" b="1" smtClean="0"/>
              <a:t>‹Nr.›</a:t>
            </a:fld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502316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59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tx2"/>
          </a:solidFill>
          <a:latin typeface="Source Sans Pro Light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05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05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1742" y="2693491"/>
            <a:ext cx="5238450" cy="584775"/>
          </a:xfr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</a:rPr>
              <a:t>IoT</a:t>
            </a:r>
            <a:r>
              <a:rPr lang="en-US" dirty="0" smtClean="0">
                <a:solidFill>
                  <a:schemeClr val="tx2"/>
                </a:solidFill>
              </a:rPr>
              <a:t> Hackathon 2017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1742" y="3015762"/>
            <a:ext cx="4590378" cy="1489639"/>
          </a:xfrm>
        </p:spPr>
        <p:txBody>
          <a:bodyPr>
            <a:spAutoFit/>
          </a:bodyPr>
          <a:lstStyle/>
          <a:p>
            <a:pPr algn="l"/>
            <a:endParaRPr lang="en-US" dirty="0" smtClean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 algn="l"/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Smart Doorbell</a:t>
            </a:r>
          </a:p>
          <a:p>
            <a:pPr algn="l"/>
            <a:endParaRPr lang="en-US" sz="1200" dirty="0" smtClean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 algn="l"/>
            <a:endParaRPr lang="en-US" sz="12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 algn="l"/>
            <a:r>
              <a:rPr lang="en-US" sz="1200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Janic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1200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Wyslich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, </a:t>
            </a:r>
            <a:r>
              <a:rPr lang="en-US" sz="1200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Flamur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1200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Zeqiraj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, Sanja </a:t>
            </a:r>
            <a:r>
              <a:rPr lang="en-US" sz="1200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Zivkovic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 algn="l"/>
            <a:endParaRPr lang="en-US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161776" y="3610305"/>
            <a:ext cx="4490344" cy="41565"/>
            <a:chOff x="2055030" y="1463669"/>
            <a:chExt cx="2304256" cy="544908"/>
          </a:xfrm>
        </p:grpSpPr>
        <p:sp>
          <p:nvSpPr>
            <p:cNvPr id="5" name="Rectangle 4"/>
            <p:cNvSpPr/>
            <p:nvPr/>
          </p:nvSpPr>
          <p:spPr>
            <a:xfrm>
              <a:off x="2055030" y="1463670"/>
              <a:ext cx="576064" cy="5449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631094" y="1463670"/>
              <a:ext cx="576064" cy="5449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207158" y="1463669"/>
              <a:ext cx="576064" cy="5449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783222" y="1463670"/>
              <a:ext cx="576064" cy="5449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feld 3"/>
          <p:cNvSpPr txBox="1"/>
          <p:nvPr/>
        </p:nvSpPr>
        <p:spPr>
          <a:xfrm>
            <a:off x="1008993" y="-18524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056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 flipH="1">
            <a:off x="0" y="1758330"/>
            <a:ext cx="9144000" cy="20024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809874"/>
            <a:ext cx="8229600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17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Standing in front of </a:t>
            </a:r>
            <a:r>
              <a:rPr lang="en-US" sz="1700" b="1" dirty="0" smtClean="0">
                <a:solidFill>
                  <a:schemeClr val="accent2"/>
                </a:solidFill>
                <a:latin typeface="+mn-lt"/>
              </a:rPr>
              <a:t>closed doors </a:t>
            </a:r>
            <a:r>
              <a:rPr lang="en-US" sz="17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makes me unhappy</a:t>
            </a:r>
            <a:r>
              <a:rPr lang="en-US" sz="1700" b="1" dirty="0" smtClean="0">
                <a:solidFill>
                  <a:schemeClr val="accent2"/>
                </a:solidFill>
                <a:latin typeface="+mn-lt"/>
              </a:rPr>
              <a:t> </a:t>
            </a:r>
            <a:endParaRPr lang="en-US" sz="17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368463"/>
            <a:ext cx="8229600" cy="532285"/>
          </a:xfrm>
        </p:spPr>
        <p:txBody>
          <a:bodyPr>
            <a:noAutofit/>
          </a:bodyPr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5478" y="2034757"/>
            <a:ext cx="1555252" cy="1498812"/>
          </a:xfrm>
          <a:prstGeom prst="rect">
            <a:avLst/>
          </a:prstGeom>
        </p:spPr>
      </p:pic>
      <p:sp>
        <p:nvSpPr>
          <p:cNvPr id="8" name="Pfeil nach rechts 7"/>
          <p:cNvSpPr/>
          <p:nvPr/>
        </p:nvSpPr>
        <p:spPr>
          <a:xfrm>
            <a:off x="2548475" y="2728527"/>
            <a:ext cx="651024" cy="206968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52" name="Picture 4" descr="Bildergebnis für gebäude piktogramm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065" y="2044123"/>
            <a:ext cx="1430866" cy="1430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Pfeil nach rechts 21"/>
          <p:cNvSpPr/>
          <p:nvPr/>
        </p:nvSpPr>
        <p:spPr>
          <a:xfrm>
            <a:off x="5919109" y="2728527"/>
            <a:ext cx="651024" cy="206968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54" name="Picture 6" descr="Bildergebnis für traurig piktogramm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275" y="2013803"/>
            <a:ext cx="1491506" cy="1491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893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 flipH="1">
            <a:off x="0" y="1758330"/>
            <a:ext cx="9144000" cy="20024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809874"/>
            <a:ext cx="8229600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17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No more </a:t>
            </a:r>
            <a:r>
              <a:rPr lang="en-US" sz="1700" b="1" dirty="0" smtClean="0">
                <a:solidFill>
                  <a:schemeClr val="accent2"/>
                </a:solidFill>
                <a:latin typeface="+mn-lt"/>
              </a:rPr>
              <a:t>closed doors</a:t>
            </a:r>
            <a:endParaRPr lang="en-US" sz="17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368463"/>
            <a:ext cx="8229600" cy="532285"/>
          </a:xfrm>
        </p:spPr>
        <p:txBody>
          <a:bodyPr>
            <a:noAutofit/>
          </a:bodyPr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44" y="2034757"/>
            <a:ext cx="1328141" cy="1279943"/>
          </a:xfrm>
          <a:prstGeom prst="rect">
            <a:avLst/>
          </a:prstGeom>
        </p:spPr>
      </p:pic>
      <p:sp>
        <p:nvSpPr>
          <p:cNvPr id="8" name="Pfeil nach rechts 7"/>
          <p:cNvSpPr/>
          <p:nvPr/>
        </p:nvSpPr>
        <p:spPr>
          <a:xfrm>
            <a:off x="1358905" y="2728527"/>
            <a:ext cx="355595" cy="206962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52" name="Picture 4" descr="Bildergebnis für gebäude piktogramm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116" y="2044123"/>
            <a:ext cx="1343664" cy="1343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Ähnliches Fot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080" y="2267675"/>
            <a:ext cx="1106661" cy="1106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Bildergebnis für bell piktogramm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992" y="2221118"/>
            <a:ext cx="538438" cy="53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Bildergebnis für email piktogramm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606" y="2759556"/>
            <a:ext cx="1128887" cy="84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Ähnliches Fot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660" y="2286297"/>
            <a:ext cx="1069416" cy="1069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Pfeil nach rechts 19"/>
          <p:cNvSpPr/>
          <p:nvPr/>
        </p:nvSpPr>
        <p:spPr>
          <a:xfrm>
            <a:off x="3309625" y="2728527"/>
            <a:ext cx="355595" cy="206962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Pfeil nach rechts 22"/>
          <p:cNvSpPr/>
          <p:nvPr/>
        </p:nvSpPr>
        <p:spPr>
          <a:xfrm>
            <a:off x="4597405" y="2736147"/>
            <a:ext cx="355595" cy="206962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Pfeil nach rechts 23"/>
          <p:cNvSpPr/>
          <p:nvPr/>
        </p:nvSpPr>
        <p:spPr>
          <a:xfrm>
            <a:off x="5953765" y="2728527"/>
            <a:ext cx="355595" cy="206962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Pfeil nach rechts 24"/>
          <p:cNvSpPr/>
          <p:nvPr/>
        </p:nvSpPr>
        <p:spPr>
          <a:xfrm>
            <a:off x="7361928" y="2717524"/>
            <a:ext cx="355595" cy="206962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084" name="Picture 12" descr="Ähnliches Foto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371" y="2243978"/>
            <a:ext cx="2379962" cy="1249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936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ildergebnis für dash button logo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28" y="2483933"/>
            <a:ext cx="1577452" cy="788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368463"/>
            <a:ext cx="8229600" cy="532285"/>
          </a:xfrm>
        </p:spPr>
        <p:txBody>
          <a:bodyPr>
            <a:noAutofit/>
          </a:bodyPr>
          <a:lstStyle/>
          <a:p>
            <a:r>
              <a:rPr lang="en-US" dirty="0" smtClean="0"/>
              <a:t>Hard- and software components</a:t>
            </a:r>
            <a:endParaRPr lang="en-US" dirty="0"/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1475656" y="1568601"/>
            <a:ext cx="2952328" cy="6428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600" dirty="0" smtClean="0">
                <a:solidFill>
                  <a:schemeClr val="bg2">
                    <a:lumMod val="50000"/>
                  </a:schemeClr>
                </a:solidFill>
              </a:rPr>
              <a:t>Raspberry Pi</a:t>
            </a:r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en-US" sz="1600" b="1" dirty="0" smtClean="0">
                <a:solidFill>
                  <a:schemeClr val="bg2">
                    <a:lumMod val="50000"/>
                  </a:schemeClr>
                </a:solidFill>
              </a:rPr>
            </a:br>
            <a:endParaRPr lang="en-US" sz="10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1475656" y="2611599"/>
            <a:ext cx="2952328" cy="6578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600" dirty="0" smtClean="0">
                <a:solidFill>
                  <a:schemeClr val="bg2">
                    <a:lumMod val="50000"/>
                  </a:schemeClr>
                </a:solidFill>
              </a:rPr>
              <a:t>Dash Button</a:t>
            </a:r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en-US" sz="1600" b="1" dirty="0" smtClean="0">
                <a:solidFill>
                  <a:schemeClr val="bg2">
                    <a:lumMod val="50000"/>
                  </a:schemeClr>
                </a:solidFill>
              </a:rPr>
            </a:br>
            <a:endParaRPr lang="en-US" sz="10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1475656" y="3803923"/>
            <a:ext cx="2952328" cy="6570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600" dirty="0" smtClean="0">
                <a:solidFill>
                  <a:schemeClr val="bg2">
                    <a:lumMod val="50000"/>
                  </a:schemeClr>
                </a:solidFill>
              </a:rPr>
              <a:t>Smartphone</a:t>
            </a:r>
            <a:r>
              <a:rPr lang="en-US" sz="2600" dirty="0" smtClean="0">
                <a:solidFill>
                  <a:schemeClr val="tx2"/>
                </a:solidFill>
              </a:rPr>
              <a:t> </a:t>
            </a:r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en-US" sz="1600" b="1" dirty="0" smtClean="0">
                <a:solidFill>
                  <a:schemeClr val="bg2">
                    <a:lumMod val="50000"/>
                  </a:schemeClr>
                </a:solidFill>
              </a:rPr>
            </a:br>
            <a:endParaRPr lang="en-US" sz="10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5594364" y="1580928"/>
            <a:ext cx="2952328" cy="6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600" dirty="0" smtClean="0">
                <a:solidFill>
                  <a:schemeClr val="bg2">
                    <a:lumMod val="50000"/>
                  </a:schemeClr>
                </a:solidFill>
              </a:rPr>
              <a:t>Python</a:t>
            </a:r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en-US" sz="1600" b="1" dirty="0" smtClean="0">
                <a:solidFill>
                  <a:schemeClr val="bg2">
                    <a:lumMod val="50000"/>
                  </a:schemeClr>
                </a:solidFill>
              </a:rPr>
            </a:br>
            <a:endParaRPr lang="en-US" sz="10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5594364" y="2651750"/>
            <a:ext cx="2952328" cy="6578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600" dirty="0" smtClean="0">
                <a:solidFill>
                  <a:schemeClr val="bg2">
                    <a:lumMod val="50000"/>
                  </a:schemeClr>
                </a:solidFill>
              </a:rPr>
              <a:t>IFTTT Services </a:t>
            </a:r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en-US" sz="1600" b="1" dirty="0" smtClean="0">
                <a:solidFill>
                  <a:schemeClr val="bg2">
                    <a:lumMod val="50000"/>
                  </a:schemeClr>
                </a:solidFill>
              </a:rPr>
            </a:br>
            <a:endParaRPr lang="en-US" sz="10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5594364" y="3812582"/>
            <a:ext cx="2952328" cy="7116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600" dirty="0" smtClean="0">
                <a:solidFill>
                  <a:schemeClr val="bg2">
                    <a:lumMod val="50000"/>
                  </a:schemeClr>
                </a:solidFill>
              </a:rPr>
              <a:t>Gmail Account</a:t>
            </a:r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en-US" sz="1600" b="1" dirty="0" smtClean="0">
                <a:solidFill>
                  <a:schemeClr val="bg2">
                    <a:lumMod val="50000"/>
                  </a:schemeClr>
                </a:solidFill>
              </a:rPr>
            </a:br>
            <a:endParaRPr lang="en-US" sz="105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26" name="Picture 2" descr="Bildergebnis für raspberry pi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49" y="1423527"/>
            <a:ext cx="869745" cy="774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Ähnliches Foto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64" y="3705965"/>
            <a:ext cx="702610" cy="62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Bildergebnis für python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494" y="1445919"/>
            <a:ext cx="819102" cy="81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Bildergebnis für ifttt logo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123" y="2617608"/>
            <a:ext cx="1119174" cy="671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Ähnliches Fot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132" y="3778595"/>
            <a:ext cx="609156" cy="609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137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 flipH="1">
            <a:off x="0" y="0"/>
            <a:ext cx="9144000" cy="293179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54" y="627534"/>
            <a:ext cx="2212604" cy="4207024"/>
          </a:xfrm>
          <a:prstGeom prst="rect">
            <a:avLst/>
          </a:prstGeom>
        </p:spPr>
      </p:pic>
      <p:sp>
        <p:nvSpPr>
          <p:cNvPr id="56" name="Title 13"/>
          <p:cNvSpPr txBox="1">
            <a:spLocks/>
          </p:cNvSpPr>
          <p:nvPr/>
        </p:nvSpPr>
        <p:spPr>
          <a:xfrm>
            <a:off x="3301824" y="1828057"/>
            <a:ext cx="5080176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bg1"/>
                </a:solidFill>
              </a:rPr>
              <a:t>It’s time for a </a:t>
            </a:r>
            <a:r>
              <a:rPr lang="en-US" sz="4000" dirty="0">
                <a:solidFill>
                  <a:schemeClr val="bg1"/>
                </a:solidFill>
              </a:rPr>
              <a:t>l</a:t>
            </a:r>
            <a:r>
              <a:rPr lang="en-US" sz="4000" dirty="0" smtClean="0">
                <a:solidFill>
                  <a:schemeClr val="bg1"/>
                </a:solidFill>
              </a:rPr>
              <a:t>ive demo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089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 flipH="1">
            <a:off x="0" y="0"/>
            <a:ext cx="9144000" cy="293179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itle 13"/>
          <p:cNvSpPr txBox="1">
            <a:spLocks/>
          </p:cNvSpPr>
          <p:nvPr/>
        </p:nvSpPr>
        <p:spPr>
          <a:xfrm>
            <a:off x="2031912" y="1933565"/>
            <a:ext cx="5080176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bg1"/>
                </a:solidFill>
              </a:rPr>
              <a:t>Thank you for listening!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5" name="Title 13"/>
          <p:cNvSpPr txBox="1">
            <a:spLocks/>
          </p:cNvSpPr>
          <p:nvPr/>
        </p:nvSpPr>
        <p:spPr>
          <a:xfrm>
            <a:off x="351692" y="2945559"/>
            <a:ext cx="8792308" cy="550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bg2">
                    <a:lumMod val="10000"/>
                  </a:schemeClr>
                </a:solidFill>
              </a:rPr>
              <a:t>Repository: https</a:t>
            </a:r>
            <a:r>
              <a:rPr lang="en-US" sz="4000" dirty="0">
                <a:solidFill>
                  <a:schemeClr val="bg2">
                    <a:lumMod val="10000"/>
                  </a:schemeClr>
                </a:solidFill>
              </a:rPr>
              <a:t>://github.com/chiefblub/IoTHackathon/wiki</a:t>
            </a:r>
            <a:endParaRPr lang="en-US" sz="40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47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st1">
      <a:dk1>
        <a:srgbClr val="5C5C5C"/>
      </a:dk1>
      <a:lt1>
        <a:sysClr val="window" lastClr="FFFFFF"/>
      </a:lt1>
      <a:dk2>
        <a:srgbClr val="3F3F3F"/>
      </a:dk2>
      <a:lt2>
        <a:srgbClr val="FCFCFC"/>
      </a:lt2>
      <a:accent1>
        <a:srgbClr val="13A9B9"/>
      </a:accent1>
      <a:accent2>
        <a:srgbClr val="525068"/>
      </a:accent2>
      <a:accent3>
        <a:srgbClr val="FF9933"/>
      </a:accent3>
      <a:accent4>
        <a:srgbClr val="FF5050"/>
      </a:accent4>
      <a:accent5>
        <a:srgbClr val="333399"/>
      </a:accent5>
      <a:accent6>
        <a:srgbClr val="33CC33"/>
      </a:accent6>
      <a:hlink>
        <a:srgbClr val="9D9D9D"/>
      </a:hlink>
      <a:folHlink>
        <a:srgbClr val="BDBDBD"/>
      </a:folHlink>
    </a:clrScheme>
    <a:fontScheme name="Mayas Fonts">
      <a:majorFont>
        <a:latin typeface="Source Sans Pro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Office PowerPoint</Application>
  <PresentationFormat>Bildschirmpräsentation (16:9)</PresentationFormat>
  <Paragraphs>20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Source Sans Pro Light</vt:lpstr>
      <vt:lpstr>Office Theme</vt:lpstr>
      <vt:lpstr>IoT Hackathon 2017</vt:lpstr>
      <vt:lpstr>Problem</vt:lpstr>
      <vt:lpstr>Solution</vt:lpstr>
      <vt:lpstr>Hard- and software components</vt:lpstr>
      <vt:lpstr>PowerPoint-Präsentation</vt:lpstr>
      <vt:lpstr>PowerPoint-Präsentation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EAMEJIA</dc:creator>
  <cp:lastModifiedBy>Windows-Benutzer</cp:lastModifiedBy>
  <cp:revision>343</cp:revision>
  <dcterms:created xsi:type="dcterms:W3CDTF">2014-02-03T20:55:49Z</dcterms:created>
  <dcterms:modified xsi:type="dcterms:W3CDTF">2017-06-13T15:00:30Z</dcterms:modified>
</cp:coreProperties>
</file>