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itchFamily="2" charset="77"/>
      <p:regular r:id="rId16"/>
      <p:bold r:id="rId17"/>
    </p:embeddedFont>
    <p:embeddedFont>
      <p:font typeface="Nunito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132" d="100"/>
          <a:sy n="132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53ef2b3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53ef2b3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3ef2b3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53ef2b3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53ef2b3e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53ef2b3e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627b43dc4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627b43dc4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27b43dc4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27b43dc4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27b43dc4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27b43dc4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27b43dc4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27b43dc4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627b43dc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627b43dc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27b43dc4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27b43dc4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627b43dc4_0_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627b43dc4_0_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627b43dc4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627b43dc4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627b43dc4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627b43dc4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Security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Florent Dondjeu Tschoufack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Merkle Hash Tree</a:t>
            </a:r>
            <a:endParaRPr dirty="0"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703775"/>
            <a:ext cx="42481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851"/>
            <a:ext cx="9144000" cy="436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“Cloud Computing Explained.” Youtube, PowerCert Animated Videos, Nov 2021. https://youtu.be/_a6us8kaq0g.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“Data corruption and Merkle trees.” Youtube, Tech Dummies Narendra L, Apr 2020. https://youtu.be/rsx1nt2bxf8.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Stallings, William. </a:t>
            </a:r>
            <a:r>
              <a:rPr lang="en" i="1"/>
              <a:t>Network Security Essentials: Application and Standards</a:t>
            </a:r>
            <a:r>
              <a:rPr lang="en"/>
              <a:t>. Pearson, 2017.</a:t>
            </a:r>
            <a:r>
              <a:rPr lang="en" i="1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delivery of on-demand computing services over the internet that can be rapidly provisioned and released with minimal service provider interaction.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simpler terms, its big warehouse with many servers that are accessible to many.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Such model is composed of: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 essential characteristics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service models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deployment 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Broad network access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available over the network and accessible through standard mechanism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Rapid elasticity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ability to expand or reduce resources according to individual’s needs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Measured service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resources controlled and optimized by cloud system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 demand self service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consumer can observe computing capabilities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Resource pooling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 service provider (CSP) can serve multiple consumers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Models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as a service (SaaS)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CSP’s application accessible through various client device e.g Web browser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Removes the need of software install, maintenance, upgrades and patches.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Platform as a service (PaaS)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Operating system on the cloud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Consumer being able to use programming languages, databases etc.. supported by provider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Infrastructure as a service (Iaas)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 consumer to view processing, network, and other fundamentals resources enabling them to build highly adaptable computer systems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Methods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 cloud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 infrastructure is available to thee general public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CSP is responsible for the control of data and operations within the cloud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Private cloud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Cloud infrastructure is operated only for an organization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CSP manages infrastructure but not control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Hybrid cloud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Composition of two or more clouds that are unique but only bounded by standardized technology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Community cloud*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CSPs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 CSP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AWS, Microsoft Azure, Google Cloud Platform, Alibaba, IBM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 fact: Netflix uses AWS for all its computer and storage needs instead of making its own data center.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control on the cloud is very similar to any IT environment but due to its operational models cloud computing have risks specific to a cloud environment.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Security Risk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as a service (SecaaS) can be looked at as a package of security services offered by a service provider.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cloud security threats: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Abuse and nefarious use of cloud computing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Insecure interfaces and APIs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Malicious insiders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loss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Shared technology issues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Account or service hijacking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Unknown risk profile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that all of the consumer’s data is on the cloud, how can they be certain of the data integrity given a scenario where CSP may choose to hide data errors or use for malicious intentions.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need a method for the client to find an efficient way to periodically check the integrity without the local copy of data files.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Clients themselves are unreliable which introduces the need for a third party auditor (TPA).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Wang, Qian et al. “Enabling Public Verifiability and Data Dynamics for Storage Security in Cloud Computing.” </a:t>
            </a:r>
            <a:r>
              <a:rPr lang="en" i="1"/>
              <a:t>ESORICS</a:t>
            </a:r>
            <a:r>
              <a:rPr lang="en"/>
              <a:t>(2009).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Proposed a protocol for public (anyone) verification with use of Bilinear Map and Merkle Hash Tree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524" y="2999205"/>
            <a:ext cx="4968951" cy="21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Macintosh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Nunito</vt:lpstr>
      <vt:lpstr>Maven Pro</vt:lpstr>
      <vt:lpstr>Arial</vt:lpstr>
      <vt:lpstr>Momentum</vt:lpstr>
      <vt:lpstr>Cloud Security</vt:lpstr>
      <vt:lpstr>Cloud Computing</vt:lpstr>
      <vt:lpstr>Characteristics</vt:lpstr>
      <vt:lpstr>Service Models</vt:lpstr>
      <vt:lpstr>Deployment Methods</vt:lpstr>
      <vt:lpstr>Current CSPs</vt:lpstr>
      <vt:lpstr>Cloud Security Risk</vt:lpstr>
      <vt:lpstr>Concern</vt:lpstr>
      <vt:lpstr>Proposal</vt:lpstr>
      <vt:lpstr>Merkle Hash Tree</vt:lpstr>
      <vt:lpstr>PowerPoint Presentation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</dc:title>
  <cp:lastModifiedBy>Florent Dondjeu</cp:lastModifiedBy>
  <cp:revision>1</cp:revision>
  <dcterms:modified xsi:type="dcterms:W3CDTF">2021-12-06T17:07:29Z</dcterms:modified>
</cp:coreProperties>
</file>