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8" r:id="rId4"/>
    <p:sldId id="259" r:id="rId5"/>
    <p:sldId id="260" r:id="rId6"/>
    <p:sldId id="275" r:id="rId7"/>
    <p:sldId id="272" r:id="rId8"/>
    <p:sldId id="261" r:id="rId9"/>
    <p:sldId id="265" r:id="rId10"/>
    <p:sldId id="262" r:id="rId11"/>
    <p:sldId id="263" r:id="rId12"/>
    <p:sldId id="267" r:id="rId13"/>
    <p:sldId id="269" r:id="rId14"/>
    <p:sldId id="268" r:id="rId15"/>
    <p:sldId id="270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76AA4EF6-10ED-4965-871D-579A3CB05D6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36C8F4EB-B940-47E0-817E-197437CE6169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22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4EF6-10ED-4965-871D-579A3CB05D6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F4EB-B940-47E0-817E-197437CE6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0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76AA4EF6-10ED-4965-871D-579A3CB05D6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36C8F4EB-B940-47E0-817E-197437CE61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68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4EF6-10ED-4965-871D-579A3CB05D6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F4EB-B940-47E0-817E-197437CE6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4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6AA4EF6-10ED-4965-871D-579A3CB05D6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C8F4EB-B940-47E0-817E-197437CE616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75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4EF6-10ED-4965-871D-579A3CB05D6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F4EB-B940-47E0-817E-197437CE6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5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4EF6-10ED-4965-871D-579A3CB05D6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F4EB-B940-47E0-817E-197437CE6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2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4EF6-10ED-4965-871D-579A3CB05D6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F4EB-B940-47E0-817E-197437CE6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3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4EF6-10ED-4965-871D-579A3CB05D6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F4EB-B940-47E0-817E-197437CE6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068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76AA4EF6-10ED-4965-871D-579A3CB05D6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36C8F4EB-B940-47E0-817E-197437CE6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426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76AA4EF6-10ED-4965-871D-579A3CB05D6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36C8F4EB-B940-47E0-817E-197437CE6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1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76AA4EF6-10ED-4965-871D-579A3CB05D6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6C8F4EB-B940-47E0-817E-197437CE616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0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Pet Farmer Killer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Game programming</a:t>
            </a:r>
          </a:p>
          <a:p>
            <a:pPr algn="r"/>
            <a:r>
              <a:rPr lang="en-US" dirty="0"/>
              <a:t>Creator: Moise mokoy</a:t>
            </a:r>
          </a:p>
        </p:txBody>
      </p:sp>
      <p:sp>
        <p:nvSpPr>
          <p:cNvPr id="4" name="Rectangle 3"/>
          <p:cNvSpPr/>
          <p:nvPr/>
        </p:nvSpPr>
        <p:spPr>
          <a:xfrm>
            <a:off x="759854" y="1159099"/>
            <a:ext cx="6143222" cy="497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54" y="1159099"/>
            <a:ext cx="6143222" cy="497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89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1373031"/>
            <a:ext cx="8770571" cy="704274"/>
          </a:xfrm>
        </p:spPr>
        <p:txBody>
          <a:bodyPr>
            <a:normAutofit/>
          </a:bodyPr>
          <a:lstStyle/>
          <a:p>
            <a:r>
              <a:rPr lang="en-US" sz="2000" dirty="0"/>
              <a:t>Scoring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37CD57-3BB6-4D92-A91E-3B171EFEC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time I kill an animal I get point.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3B49B8-2748-484F-A858-814595FFF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371704"/>
              </p:ext>
            </p:extLst>
          </p:nvPr>
        </p:nvGraphicFramePr>
        <p:xfrm>
          <a:off x="3163217" y="3151632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264590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25223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Animals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7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31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228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3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66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Boss (sheep)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34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36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1314225"/>
            <a:ext cx="8770571" cy="723127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Guns</a:t>
            </a:r>
          </a:p>
          <a:p>
            <a:pPr lvl="2"/>
            <a:r>
              <a:rPr lang="en-US" i="0" dirty="0"/>
              <a:t>AK47,Rockets,Shotgun,handgun</a:t>
            </a:r>
          </a:p>
          <a:p>
            <a:r>
              <a:rPr lang="en-US" dirty="0"/>
              <a:t>Ammo</a:t>
            </a:r>
          </a:p>
          <a:p>
            <a:r>
              <a:rPr lang="en-US" i="0" dirty="0"/>
              <a:t>Lives</a:t>
            </a:r>
          </a:p>
          <a:p>
            <a:r>
              <a:rPr lang="en-US" dirty="0"/>
              <a:t>UFO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30411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NavMeshAgent</a:t>
            </a:r>
            <a:r>
              <a:rPr lang="en-US" dirty="0"/>
              <a:t> for navigation</a:t>
            </a:r>
          </a:p>
          <a:p>
            <a:r>
              <a:rPr lang="en-US" dirty="0"/>
              <a:t>AI animal control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5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1319753"/>
            <a:ext cx="8770571" cy="809308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NavMesh</a:t>
            </a:r>
            <a:r>
              <a:rPr lang="en-US" dirty="0"/>
              <a:t> Agent</a:t>
            </a:r>
          </a:p>
          <a:p>
            <a:r>
              <a:rPr lang="en-US" dirty="0"/>
              <a:t>Animation</a:t>
            </a:r>
          </a:p>
          <a:p>
            <a:r>
              <a:rPr lang="en-US" dirty="0"/>
              <a:t>UI</a:t>
            </a:r>
          </a:p>
          <a:p>
            <a:r>
              <a:rPr lang="en-US" dirty="0"/>
              <a:t>Scripting</a:t>
            </a:r>
          </a:p>
          <a:p>
            <a:r>
              <a:rPr lang="en-US" dirty="0"/>
              <a:t>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96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Enemy</a:t>
            </a:r>
          </a:p>
          <a:p>
            <a:r>
              <a:rPr lang="en-US" dirty="0"/>
              <a:t>Health</a:t>
            </a:r>
          </a:p>
          <a:p>
            <a:r>
              <a:rPr lang="en-US" dirty="0"/>
              <a:t>Score</a:t>
            </a:r>
          </a:p>
          <a:p>
            <a:r>
              <a:rPr lang="en-US" dirty="0"/>
              <a:t>Armor</a:t>
            </a:r>
          </a:p>
          <a:p>
            <a:r>
              <a:rPr lang="en-US" dirty="0"/>
              <a:t>Ammo</a:t>
            </a:r>
          </a:p>
        </p:txBody>
      </p:sp>
    </p:spTree>
    <p:extLst>
      <p:ext uri="{BB962C8B-B14F-4D97-AF65-F5344CB8AC3E}">
        <p14:creationId xmlns:p14="http://schemas.microsoft.com/office/powerpoint/2010/main" val="1199973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504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93E6-FD98-41C5-8E1A-D0719938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376313"/>
            <a:ext cx="8770571" cy="752748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B56BE-C631-4634-93D5-65169D9C9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levels</a:t>
            </a:r>
          </a:p>
          <a:p>
            <a:r>
              <a:rPr lang="en-US" dirty="0"/>
              <a:t>Improve animation</a:t>
            </a:r>
          </a:p>
          <a:p>
            <a:r>
              <a:rPr lang="en-US" dirty="0"/>
              <a:t>Transition between levels</a:t>
            </a:r>
          </a:p>
          <a:p>
            <a:r>
              <a:rPr lang="en-US" dirty="0"/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199842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760B-F0AE-44C0-90C4-BAAE19C4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699" y="1244338"/>
            <a:ext cx="8770571" cy="649052"/>
          </a:xfrm>
        </p:spPr>
        <p:txBody>
          <a:bodyPr>
            <a:normAutofit fontScale="90000"/>
          </a:bodyPr>
          <a:lstStyle/>
          <a:p>
            <a:r>
              <a:rPr lang="en-US" dirty="0"/>
              <a:t>Why I decide to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F2555-3E93-4AAD-8DF5-531DD596B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design</a:t>
            </a:r>
          </a:p>
          <a:p>
            <a:r>
              <a:rPr lang="en-US" dirty="0"/>
              <a:t>Source</a:t>
            </a:r>
          </a:p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888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6383" y="1184856"/>
            <a:ext cx="8767888" cy="9401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New Game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6383" y="2665927"/>
            <a:ext cx="8767888" cy="3423977"/>
          </a:xfrm>
        </p:spPr>
        <p:txBody>
          <a:bodyPr/>
          <a:lstStyle/>
          <a:p>
            <a:r>
              <a:rPr lang="en-US" dirty="0"/>
              <a:t>The pet-farmer Killer is a survivor action game. The game is about a farmer who in order to survive he has to kill the animals in his farm.</a:t>
            </a:r>
          </a:p>
          <a:p>
            <a:r>
              <a:rPr lang="en-US" dirty="0"/>
              <a:t>It’s a first person shooter</a:t>
            </a:r>
          </a:p>
          <a:p>
            <a:r>
              <a:rPr lang="en-US" dirty="0"/>
              <a:t>Two levels and a boss in each level</a:t>
            </a:r>
          </a:p>
        </p:txBody>
      </p:sp>
    </p:spTree>
    <p:extLst>
      <p:ext uri="{BB962C8B-B14F-4D97-AF65-F5344CB8AC3E}">
        <p14:creationId xmlns:p14="http://schemas.microsoft.com/office/powerpoint/2010/main" val="300824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1171977"/>
            <a:ext cx="8770571" cy="957084"/>
          </a:xfrm>
        </p:spPr>
        <p:txBody>
          <a:bodyPr>
            <a:normAutofit/>
          </a:bodyPr>
          <a:lstStyle/>
          <a:p>
            <a:r>
              <a:rPr lang="en-US" dirty="0"/>
              <a:t>Game Idea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01A9B2-5075-4557-95C5-43158AD72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Farm Frenzy</a:t>
            </a:r>
          </a:p>
          <a:p>
            <a:r>
              <a:rPr lang="en-US" dirty="0"/>
              <a:t>Hunting</a:t>
            </a:r>
          </a:p>
          <a:p>
            <a:r>
              <a:rPr lang="en-US" dirty="0"/>
              <a:t>UFO</a:t>
            </a:r>
          </a:p>
        </p:txBody>
      </p:sp>
    </p:spTree>
    <p:extLst>
      <p:ext uri="{BB962C8B-B14F-4D97-AF65-F5344CB8AC3E}">
        <p14:creationId xmlns:p14="http://schemas.microsoft.com/office/powerpoint/2010/main" val="350924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1223493"/>
            <a:ext cx="8770571" cy="905568"/>
          </a:xfrm>
        </p:spPr>
        <p:txBody>
          <a:bodyPr>
            <a:normAutofit/>
          </a:bodyPr>
          <a:lstStyle/>
          <a:p>
            <a:r>
              <a:rPr lang="en-US" dirty="0"/>
              <a:t>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person shooter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37615-9747-474E-84AC-A3A29F6C2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3041904"/>
            <a:ext cx="71247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9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3B23-CC69-4DDB-BB22-5E6AE6CDC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162234"/>
            <a:ext cx="8770571" cy="855102"/>
          </a:xfrm>
        </p:spPr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9EA7-73EA-4AAD-897C-E66461121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Mouse Click to shoot</a:t>
            </a:r>
          </a:p>
          <a:p>
            <a:r>
              <a:rPr lang="en-US" dirty="0"/>
              <a:t>A, w, s, d to move forward and backward, left or right</a:t>
            </a:r>
          </a:p>
          <a:p>
            <a:r>
              <a:rPr lang="en-US" dirty="0"/>
              <a:t>Shift button to accelerate</a:t>
            </a:r>
          </a:p>
          <a:p>
            <a:r>
              <a:rPr lang="en-US" dirty="0"/>
              <a:t>Space button to jump</a:t>
            </a:r>
          </a:p>
          <a:p>
            <a:r>
              <a:rPr lang="en-US" dirty="0"/>
              <a:t>P to Pause the game</a:t>
            </a:r>
          </a:p>
        </p:txBody>
      </p:sp>
    </p:spTree>
    <p:extLst>
      <p:ext uri="{BB962C8B-B14F-4D97-AF65-F5344CB8AC3E}">
        <p14:creationId xmlns:p14="http://schemas.microsoft.com/office/powerpoint/2010/main" val="108509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BC51-9E80-48E3-A4FE-36178C94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699" y="1058538"/>
            <a:ext cx="8770571" cy="996504"/>
          </a:xfrm>
        </p:spPr>
        <p:txBody>
          <a:bodyPr/>
          <a:lstStyle/>
          <a:p>
            <a:r>
              <a:rPr lang="en-US" dirty="0"/>
              <a:t>NPCS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BE97A-D103-4542-9EEA-1F6CEF2D3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Cow</a:t>
            </a:r>
          </a:p>
          <a:p>
            <a:r>
              <a:rPr lang="en-US" dirty="0"/>
              <a:t>Chicken</a:t>
            </a:r>
          </a:p>
          <a:p>
            <a:r>
              <a:rPr lang="en-US" dirty="0"/>
              <a:t>Sheep</a:t>
            </a:r>
          </a:p>
          <a:p>
            <a:r>
              <a:rPr lang="en-US" dirty="0"/>
              <a:t>Pig</a:t>
            </a:r>
          </a:p>
        </p:txBody>
      </p:sp>
    </p:spTree>
    <p:extLst>
      <p:ext uri="{BB962C8B-B14F-4D97-AF65-F5344CB8AC3E}">
        <p14:creationId xmlns:p14="http://schemas.microsoft.com/office/powerpoint/2010/main" val="423241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9" y="1162234"/>
            <a:ext cx="8770571" cy="81739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Game Design and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Objectives</a:t>
            </a:r>
          </a:p>
          <a:p>
            <a:pPr lvl="1"/>
            <a:r>
              <a:rPr lang="en-US" sz="2600" dirty="0"/>
              <a:t>Survive</a:t>
            </a:r>
          </a:p>
          <a:p>
            <a:pPr lvl="1"/>
            <a:r>
              <a:rPr lang="en-US" sz="2600" dirty="0"/>
              <a:t>Kill animal to gain point</a:t>
            </a:r>
          </a:p>
          <a:p>
            <a:pPr lvl="1"/>
            <a:r>
              <a:rPr lang="en-US" sz="2600" dirty="0"/>
              <a:t>Kill the boss to pass the level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560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1445037"/>
            <a:ext cx="8770571" cy="619433"/>
          </a:xfrm>
        </p:spPr>
        <p:txBody>
          <a:bodyPr>
            <a:normAutofit fontScale="90000"/>
          </a:bodyPr>
          <a:lstStyle/>
          <a:p>
            <a:r>
              <a:rPr lang="en-US" dirty="0"/>
              <a:t>Levels</a:t>
            </a:r>
            <a:r>
              <a:rPr lang="en-US" sz="2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This game has two levels</a:t>
            </a:r>
          </a:p>
          <a:p>
            <a:pPr>
              <a:lnSpc>
                <a:spcPct val="100000"/>
              </a:lnSpc>
            </a:pPr>
            <a:r>
              <a:rPr lang="en-US" dirty="0"/>
              <a:t>Level 1: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Daytime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Reach 5000 points to go to the next level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Two types of animals: Pig and Chicken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Can collect gun, munition, and lives(both level)</a:t>
            </a:r>
          </a:p>
          <a:p>
            <a:pPr>
              <a:lnSpc>
                <a:spcPct val="100000"/>
              </a:lnSpc>
            </a:pPr>
            <a:r>
              <a:rPr lang="en-US" dirty="0"/>
              <a:t>Level 2:</a:t>
            </a:r>
          </a:p>
          <a:p>
            <a:pPr lvl="2"/>
            <a:r>
              <a:rPr lang="en-US" dirty="0"/>
              <a:t>Night Time</a:t>
            </a:r>
          </a:p>
          <a:p>
            <a:pPr lvl="2"/>
            <a:r>
              <a:rPr lang="en-US" dirty="0"/>
              <a:t>Reach 5000 points to go to the next level</a:t>
            </a:r>
          </a:p>
        </p:txBody>
      </p:sp>
    </p:spTree>
    <p:extLst>
      <p:ext uri="{BB962C8B-B14F-4D97-AF65-F5344CB8AC3E}">
        <p14:creationId xmlns:p14="http://schemas.microsoft.com/office/powerpoint/2010/main" val="659206007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1275</TotalTime>
  <Words>255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Century Schoolbook</vt:lpstr>
      <vt:lpstr>Corbel</vt:lpstr>
      <vt:lpstr>Feathered</vt:lpstr>
      <vt:lpstr>The Pet Farmer Killer</vt:lpstr>
      <vt:lpstr>Why I decide to change</vt:lpstr>
      <vt:lpstr>New Game Concepts</vt:lpstr>
      <vt:lpstr>Game Idea</vt:lpstr>
      <vt:lpstr>Character</vt:lpstr>
      <vt:lpstr>Controller</vt:lpstr>
      <vt:lpstr>NPCS</vt:lpstr>
      <vt:lpstr>Game Design and Mechanism</vt:lpstr>
      <vt:lpstr>Levels </vt:lpstr>
      <vt:lpstr>Scoring</vt:lpstr>
      <vt:lpstr>Objects</vt:lpstr>
      <vt:lpstr>Artificial Intelligence</vt:lpstr>
      <vt:lpstr>Challenges</vt:lpstr>
      <vt:lpstr>HUD</vt:lpstr>
      <vt:lpstr>Demo</vt:lpstr>
      <vt:lpstr>Future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Pet Farmer</dc:title>
  <dc:creator>moise mokoy</dc:creator>
  <cp:lastModifiedBy>moise mokoy</cp:lastModifiedBy>
  <cp:revision>35</cp:revision>
  <dcterms:created xsi:type="dcterms:W3CDTF">2018-03-05T21:16:40Z</dcterms:created>
  <dcterms:modified xsi:type="dcterms:W3CDTF">2018-05-03T13:06:07Z</dcterms:modified>
</cp:coreProperties>
</file>