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76" r:id="rId6"/>
    <p:sldId id="261" r:id="rId7"/>
    <p:sldId id="260" r:id="rId8"/>
    <p:sldId id="262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7611-9908-4509-911E-3BBF2CF0A8B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iefmurphy@gmail.com" TargetMode="External"/><Relationship Id="rId2" Type="http://schemas.openxmlformats.org/officeDocument/2006/relationships/hyperlink" Target="mailto:adamleerich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aptain@pirategrun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an.r-project.org/manual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mplystatistics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606" y="478419"/>
            <a:ext cx="9144000" cy="2387600"/>
          </a:xfrm>
        </p:spPr>
        <p:txBody>
          <a:bodyPr/>
          <a:lstStyle/>
          <a:p>
            <a:r>
              <a:rPr lang="en-US" dirty="0"/>
              <a:t>R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570" y="4735378"/>
            <a:ext cx="9144000" cy="1655762"/>
          </a:xfrm>
        </p:spPr>
        <p:txBody>
          <a:bodyPr/>
          <a:lstStyle/>
          <a:p>
            <a:r>
              <a:rPr lang="en-US" dirty="0"/>
              <a:t>CAS R </a:t>
            </a:r>
            <a:r>
              <a:rPr lang="en-US" dirty="0" err="1"/>
              <a:t>Bootcamp</a:t>
            </a:r>
            <a:endParaRPr lang="en-US" dirty="0"/>
          </a:p>
          <a:p>
            <a:r>
              <a:rPr lang="en-US" dirty="0"/>
              <a:t>August 21, 2017</a:t>
            </a:r>
          </a:p>
          <a:p>
            <a:r>
              <a:rPr lang="en-US" dirty="0"/>
              <a:t>Boston, Mass.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9870" y="3078051"/>
            <a:ext cx="5331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Dan Murphy</a:t>
            </a:r>
          </a:p>
          <a:p>
            <a:pPr algn="ctr"/>
            <a:r>
              <a:rPr lang="en-US" sz="2800" dirty="0"/>
              <a:t>Brian Fannin</a:t>
            </a:r>
          </a:p>
          <a:p>
            <a:pPr algn="ctr"/>
            <a:r>
              <a:rPr lang="en-US" sz="2800" dirty="0"/>
              <a:t>Adam Rich</a:t>
            </a:r>
          </a:p>
        </p:txBody>
      </p:sp>
    </p:spTree>
    <p:extLst>
      <p:ext uri="{BB962C8B-B14F-4D97-AF65-F5344CB8AC3E}">
        <p14:creationId xmlns:p14="http://schemas.microsoft.com/office/powerpoint/2010/main" val="329698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http://www.r-bloggers.com/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65" y="1732880"/>
            <a:ext cx="6678615" cy="43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 question…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</a:t>
            </a:r>
            <a:r>
              <a:rPr lang="en-US" dirty="0" err="1"/>
              <a:t>google</a:t>
            </a:r>
            <a:r>
              <a:rPr lang="en-US" dirty="0"/>
              <a:t> it?</a:t>
            </a:r>
          </a:p>
          <a:p>
            <a:r>
              <a:rPr lang="en-US" dirty="0"/>
              <a:t>Yahoo it?</a:t>
            </a:r>
          </a:p>
          <a:p>
            <a:r>
              <a:rPr lang="en-US" dirty="0"/>
              <a:t>Bing it?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FF9-7AEA-4A4F-8FC2-BE4D3C42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an R Buddy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DC67-7445-47BD-9B4A-4230EF19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/>
          </a:bodyPr>
          <a:lstStyle/>
          <a:p>
            <a:r>
              <a:rPr lang="en-US" dirty="0"/>
              <a:t>It is so much easier to learn a new language when you have someone to speak it with.  </a:t>
            </a:r>
          </a:p>
          <a:p>
            <a:r>
              <a:rPr lang="en-US" dirty="0"/>
              <a:t>If there are others at your company using R, get together to discuss what you are doing and learning.</a:t>
            </a:r>
          </a:p>
          <a:p>
            <a:r>
              <a:rPr lang="en-US" dirty="0"/>
              <a:t>If there is no one at your company who is using R, make some friends while you are here.  You can work together over email!</a:t>
            </a:r>
          </a:p>
          <a:p>
            <a:r>
              <a:rPr lang="en-US" dirty="0"/>
              <a:t>If you are really desperate for a buddy, email me.  Or if just moderately desperate email Dan or Brian.</a:t>
            </a:r>
          </a:p>
          <a:p>
            <a:pPr lvl="1"/>
            <a:r>
              <a:rPr lang="en-US" dirty="0">
                <a:hlinkClick r:id="rId2"/>
              </a:rPr>
              <a:t>adamleerich@gmail.com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chiefmurphy@gmail.com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captain@pirategrunt.com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5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3972-D60C-4E24-9E3A-26F9DB8E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7446-7050-4473-898B-823D4C67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Meetup</a:t>
            </a:r>
          </a:p>
          <a:p>
            <a:r>
              <a:rPr lang="en-US" dirty="0"/>
              <a:t>Mango Solutions R Groups</a:t>
            </a:r>
          </a:p>
          <a:p>
            <a:r>
              <a:rPr lang="en-US" dirty="0"/>
              <a:t>Go to another seminar or conference</a:t>
            </a:r>
          </a:p>
          <a:p>
            <a:pPr lvl="1"/>
            <a:r>
              <a:rPr lang="en-US" dirty="0"/>
              <a:t>The learning curve is steep</a:t>
            </a:r>
          </a:p>
          <a:p>
            <a:pPr lvl="1"/>
            <a:r>
              <a:rPr lang="en-US" dirty="0"/>
              <a:t>One week will not be enough!</a:t>
            </a:r>
          </a:p>
        </p:txBody>
      </p:sp>
    </p:spTree>
    <p:extLst>
      <p:ext uri="{BB962C8B-B14F-4D97-AF65-F5344CB8AC3E}">
        <p14:creationId xmlns:p14="http://schemas.microsoft.com/office/powerpoint/2010/main" val="215355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5628-6FE3-4C39-85C8-5D3DA0EE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1F63-853A-4E61-8A50-998C03A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383" cy="4351338"/>
          </a:xfrm>
        </p:spPr>
        <p:txBody>
          <a:bodyPr/>
          <a:lstStyle/>
          <a:p>
            <a:r>
              <a:rPr lang="en-US" dirty="0"/>
              <a:t>These are *indispensable* </a:t>
            </a:r>
          </a:p>
          <a:p>
            <a:r>
              <a:rPr lang="en-US" dirty="0">
                <a:hlinkClick r:id="rId2"/>
              </a:rPr>
              <a:t>https://www.rstudio.com/resources/cheatsheets/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6DB1-E112-40C6-AE9B-4080F939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86" y="1437447"/>
            <a:ext cx="5905914" cy="35499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1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www.Stackoverflow.com</a:t>
            </a:r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71" y="1330146"/>
            <a:ext cx="7848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5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cran.r-project.org/manuals.html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36" y="1690688"/>
            <a:ext cx="4695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www.coursera.org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0563" y="1690688"/>
            <a:ext cx="487323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80840"/>
            <a:ext cx="50989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Johns Hopkins offers a specialization in Data Science with a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Instructors’ blog is </a:t>
            </a:r>
            <a:r>
              <a:rPr lang="en-US" sz="2800" dirty="0">
                <a:hlinkClick r:id="rId4"/>
              </a:rPr>
              <a:t>www.simplystatistics.org</a:t>
            </a:r>
            <a:r>
              <a:rPr lang="en-US" sz="28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9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www.kaggle.com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1781" cy="390547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u="sng" dirty="0"/>
              <a:t>Insurance Competitions</a:t>
            </a:r>
          </a:p>
          <a:p>
            <a:r>
              <a:rPr lang="en-US" dirty="0"/>
              <a:t>Allstate Purchase Prediction Challenge</a:t>
            </a:r>
          </a:p>
          <a:p>
            <a:r>
              <a:rPr lang="en-US" dirty="0"/>
              <a:t>Liberty Mutual </a:t>
            </a:r>
            <a:r>
              <a:rPr lang="en-US" dirty="0" err="1"/>
              <a:t>Group:Fire</a:t>
            </a:r>
            <a:r>
              <a:rPr lang="en-US" dirty="0"/>
              <a:t> Peril Loss Cost</a:t>
            </a:r>
          </a:p>
          <a:p>
            <a:r>
              <a:rPr lang="en-US" dirty="0"/>
              <a:t>AXA Driver Telematics Analysis</a:t>
            </a:r>
          </a:p>
          <a:p>
            <a:r>
              <a:rPr lang="en-US" dirty="0" err="1"/>
              <a:t>Homesite</a:t>
            </a:r>
            <a:r>
              <a:rPr lang="en-US" dirty="0"/>
              <a:t> Quote Conversion </a:t>
            </a:r>
          </a:p>
          <a:p>
            <a:r>
              <a:rPr lang="en-US" dirty="0"/>
              <a:t>Liberty Mutual Group: Property Inspection Prediction</a:t>
            </a:r>
          </a:p>
          <a:p>
            <a:r>
              <a:rPr lang="en-US" dirty="0"/>
              <a:t>Allstate Claim Prediction Challenge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27" y="1458600"/>
            <a:ext cx="6225862" cy="40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0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274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 Community</vt:lpstr>
      <vt:lpstr>If you have a question…</vt:lpstr>
      <vt:lpstr>Have an R Buddy</vt:lpstr>
      <vt:lpstr>Find a User Group</vt:lpstr>
      <vt:lpstr>Cheatsheets</vt:lpstr>
      <vt:lpstr>www.Stackoverflow.com  </vt:lpstr>
      <vt:lpstr>cran.r-project.org/manuals.html </vt:lpstr>
      <vt:lpstr>www.coursera.org </vt:lpstr>
      <vt:lpstr>www.kaggle.com </vt:lpstr>
      <vt:lpstr>http://www.r-bloggers.com/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Most Out  of the R Community</dc:title>
  <dc:creator>Tracey</dc:creator>
  <cp:lastModifiedBy>Adam Rich</cp:lastModifiedBy>
  <cp:revision>24</cp:revision>
  <dcterms:created xsi:type="dcterms:W3CDTF">2014-12-05T04:37:05Z</dcterms:created>
  <dcterms:modified xsi:type="dcterms:W3CDTF">2017-08-22T04:04:13Z</dcterms:modified>
</cp:coreProperties>
</file>