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60" r:id="rId5"/>
    <p:sldId id="273" r:id="rId6"/>
    <p:sldId id="271" r:id="rId7"/>
    <p:sldId id="262" r:id="rId8"/>
    <p:sldId id="268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9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0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7611-9908-4509-911E-3BBF2CF0A8B4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26CA-0B54-46E6-A4DF-EB8F9A0A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an.r-project.org/manual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ournal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log.rstudio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ourser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mplystatistic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606" y="478419"/>
            <a:ext cx="9144000" cy="2387600"/>
          </a:xfrm>
        </p:spPr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570" y="4735378"/>
            <a:ext cx="9144000" cy="1655762"/>
          </a:xfrm>
        </p:spPr>
        <p:txBody>
          <a:bodyPr/>
          <a:lstStyle/>
          <a:p>
            <a:r>
              <a:rPr lang="en-US" dirty="0" smtClean="0"/>
              <a:t>CAS R </a:t>
            </a:r>
            <a:r>
              <a:rPr lang="en-US" dirty="0" err="1" smtClean="0"/>
              <a:t>Bootcamp</a:t>
            </a:r>
            <a:endParaRPr lang="en-US" dirty="0" smtClean="0"/>
          </a:p>
          <a:p>
            <a:r>
              <a:rPr lang="en-US" dirty="0" smtClean="0"/>
              <a:t>August 21, 2017</a:t>
            </a:r>
            <a:endParaRPr lang="en-US" dirty="0" smtClean="0"/>
          </a:p>
          <a:p>
            <a:r>
              <a:rPr lang="en-US" dirty="0" smtClean="0"/>
              <a:t>Boston, Mass.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9870" y="3078051"/>
            <a:ext cx="5331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Dan Murphy</a:t>
            </a:r>
            <a:endParaRPr lang="en-US" sz="2800" dirty="0" smtClean="0"/>
          </a:p>
          <a:p>
            <a:pPr algn="ctr"/>
            <a:r>
              <a:rPr lang="en-US" sz="2800" dirty="0" smtClean="0"/>
              <a:t>Brian Fannin</a:t>
            </a:r>
          </a:p>
          <a:p>
            <a:pPr algn="ctr"/>
            <a:r>
              <a:rPr lang="en-US" sz="2800" dirty="0" smtClean="0"/>
              <a:t>Adam Rich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69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 question…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</a:t>
            </a:r>
            <a:r>
              <a:rPr lang="en-US" dirty="0" err="1" smtClean="0"/>
              <a:t>google</a:t>
            </a:r>
            <a:r>
              <a:rPr lang="en-US" dirty="0" smtClean="0"/>
              <a:t> it?</a:t>
            </a:r>
          </a:p>
          <a:p>
            <a:r>
              <a:rPr lang="en-US" dirty="0" smtClean="0"/>
              <a:t>Yahoo it?</a:t>
            </a:r>
          </a:p>
          <a:p>
            <a:r>
              <a:rPr lang="en-US" dirty="0" smtClean="0"/>
              <a:t>Bing it?  (or is the past participle “bang”?)</a:t>
            </a:r>
          </a:p>
          <a:p>
            <a:r>
              <a:rPr lang="en-US" dirty="0" smtClean="0"/>
              <a:t>Duck-duck-go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58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www.Stackoverflow.com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71" y="1330146"/>
            <a:ext cx="78486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cran.r-project.org/manuals.html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36" y="1690688"/>
            <a:ext cx="4695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journal.r-project.org/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6" y="1555392"/>
            <a:ext cx="10305788" cy="47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blog.rstudio.org/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15614" cy="4351338"/>
          </a:xfrm>
        </p:spPr>
        <p:txBody>
          <a:bodyPr/>
          <a:lstStyle/>
          <a:p>
            <a:r>
              <a:rPr lang="en-US" dirty="0" smtClean="0"/>
              <a:t>Source of videos</a:t>
            </a:r>
          </a:p>
          <a:p>
            <a:r>
              <a:rPr lang="en-US" dirty="0" smtClean="0"/>
              <a:t>Package Announcements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93" y="1722164"/>
            <a:ext cx="5588290" cy="47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www.coursera.org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0563" y="1690688"/>
            <a:ext cx="487323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80840"/>
            <a:ext cx="50989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Johns Hopkins offers a specialization in Data Science with a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Instructors’ blog is </a:t>
            </a:r>
            <a:r>
              <a:rPr lang="en-US" sz="2800" dirty="0" smtClean="0">
                <a:hlinkClick r:id="rId4"/>
              </a:rPr>
              <a:t>www.simplystatistics.org</a:t>
            </a:r>
            <a:r>
              <a:rPr lang="en-US" sz="2800" dirty="0" smtClean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www.kaggle.com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1781" cy="390547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u="sng" dirty="0" smtClean="0"/>
              <a:t>Insurance Competitions</a:t>
            </a:r>
          </a:p>
          <a:p>
            <a:r>
              <a:rPr lang="en-US" dirty="0" smtClean="0"/>
              <a:t>Allstate Purchase Prediction Challenge</a:t>
            </a:r>
          </a:p>
          <a:p>
            <a:r>
              <a:rPr lang="en-US" dirty="0" smtClean="0"/>
              <a:t>Liberty Mutual </a:t>
            </a:r>
            <a:r>
              <a:rPr lang="en-US" dirty="0" err="1" smtClean="0"/>
              <a:t>Group:Fire</a:t>
            </a:r>
            <a:r>
              <a:rPr lang="en-US" dirty="0" smtClean="0"/>
              <a:t> Peril Loss Cost</a:t>
            </a:r>
          </a:p>
          <a:p>
            <a:r>
              <a:rPr lang="en-US" dirty="0" smtClean="0"/>
              <a:t>AXA Driver Telematics Analysis</a:t>
            </a:r>
          </a:p>
          <a:p>
            <a:r>
              <a:rPr lang="en-US" dirty="0" err="1" smtClean="0"/>
              <a:t>Homesite</a:t>
            </a:r>
            <a:r>
              <a:rPr lang="en-US" dirty="0" smtClean="0"/>
              <a:t> Quote Conversion </a:t>
            </a:r>
          </a:p>
          <a:p>
            <a:r>
              <a:rPr lang="en-US" dirty="0"/>
              <a:t>Liberty Mutual Group</a:t>
            </a:r>
            <a:r>
              <a:rPr lang="en-US" dirty="0" smtClean="0"/>
              <a:t>: Property Inspection Prediction</a:t>
            </a:r>
          </a:p>
          <a:p>
            <a:r>
              <a:rPr lang="en-US" dirty="0" smtClean="0"/>
              <a:t>Allstate Claim Prediction Challenge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27" y="1458600"/>
            <a:ext cx="6225862" cy="40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http://www.r-bloggers.com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65" y="1732880"/>
            <a:ext cx="6678615" cy="43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111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 Community</vt:lpstr>
      <vt:lpstr>If you have a question…</vt:lpstr>
      <vt:lpstr>www.Stackoverflow.com  </vt:lpstr>
      <vt:lpstr>cran.r-project.org/manuals.html </vt:lpstr>
      <vt:lpstr>journal.r-project.org/ </vt:lpstr>
      <vt:lpstr>blog.rstudio.org/ </vt:lpstr>
      <vt:lpstr>www.coursera.org </vt:lpstr>
      <vt:lpstr>www.kaggle.com </vt:lpstr>
      <vt:lpstr>http://www.r-bloggers.com/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Most Out  of the R Community</dc:title>
  <dc:creator>Tracey</dc:creator>
  <cp:lastModifiedBy>Adam L. Rich</cp:lastModifiedBy>
  <cp:revision>22</cp:revision>
  <dcterms:created xsi:type="dcterms:W3CDTF">2014-12-05T04:37:05Z</dcterms:created>
  <dcterms:modified xsi:type="dcterms:W3CDTF">2017-08-20T15:41:14Z</dcterms:modified>
</cp:coreProperties>
</file>