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handoutMasterIdLst>
    <p:handoutMasterId r:id="rId4"/>
  </p:handoutMasterIdLst>
  <p:sldIdLst>
    <p:sldId id="272" r:id="rId2"/>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25" autoAdjust="0"/>
    <p:restoredTop sz="77738" autoAdjust="0"/>
  </p:normalViewPr>
  <p:slideViewPr>
    <p:cSldViewPr snapToGrid="0">
      <p:cViewPr varScale="1">
        <p:scale>
          <a:sx n="76" d="100"/>
          <a:sy n="76" d="100"/>
        </p:scale>
        <p:origin x="56" y="128"/>
      </p:cViewPr>
      <p:guideLst/>
    </p:cSldViewPr>
  </p:slideViewPr>
  <p:notesTextViewPr>
    <p:cViewPr>
      <p:scale>
        <a:sx n="1" d="1"/>
        <a:sy n="1" d="1"/>
      </p:scale>
      <p:origin x="0" y="0"/>
    </p:cViewPr>
  </p:notesTextViewPr>
  <p:notesViewPr>
    <p:cSldViewPr snapToGrid="0">
      <p:cViewPr varScale="1">
        <p:scale>
          <a:sx n="99" d="100"/>
          <a:sy n="99" d="100"/>
        </p:scale>
        <p:origin x="1400"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6643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884613" y="2"/>
            <a:ext cx="2971800" cy="466434"/>
          </a:xfrm>
          <a:prstGeom prst="rect">
            <a:avLst/>
          </a:prstGeom>
        </p:spPr>
        <p:txBody>
          <a:bodyPr vert="horz" lIns="92830" tIns="46415" rIns="92830" bIns="46415" rtlCol="0"/>
          <a:lstStyle>
            <a:lvl1pPr algn="r">
              <a:defRPr sz="1200"/>
            </a:lvl1pPr>
          </a:lstStyle>
          <a:p>
            <a:fld id="{199B608F-6B76-419A-BB3F-97DAFC4C61B1}" type="datetimeFigureOut">
              <a:rPr lang="en-US" smtClean="0"/>
              <a:t>7/10/2016</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2830" tIns="46415" rIns="92830" bIns="46415" rtlCol="0" anchor="b"/>
          <a:lstStyle>
            <a:lvl1pPr algn="r">
              <a:defRPr sz="1200"/>
            </a:lvl1pPr>
          </a:lstStyle>
          <a:p>
            <a:fld id="{CF79D460-4B0C-4F29-8582-36A78EF29759}" type="slidenum">
              <a:rPr lang="en-US" smtClean="0"/>
              <a:t>‹#›</a:t>
            </a:fld>
            <a:endParaRPr lang="en-US"/>
          </a:p>
        </p:txBody>
      </p:sp>
    </p:spTree>
    <p:extLst>
      <p:ext uri="{BB962C8B-B14F-4D97-AF65-F5344CB8AC3E}">
        <p14:creationId xmlns:p14="http://schemas.microsoft.com/office/powerpoint/2010/main" val="1649992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643" cy="46524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179" y="0"/>
            <a:ext cx="2971643" cy="465242"/>
          </a:xfrm>
          <a:prstGeom prst="rect">
            <a:avLst/>
          </a:prstGeom>
        </p:spPr>
        <p:txBody>
          <a:bodyPr vert="horz" lIns="91440" tIns="45720" rIns="91440" bIns="45720" rtlCol="0"/>
          <a:lstStyle>
            <a:lvl1pPr algn="r">
              <a:defRPr sz="1200"/>
            </a:lvl1pPr>
          </a:lstStyle>
          <a:p>
            <a:fld id="{5A9BC743-F026-4D35-8612-BAC64425E86C}" type="datetimeFigureOut">
              <a:rPr lang="en-US" smtClean="0"/>
              <a:t>7/10/2016</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6036" y="4473473"/>
            <a:ext cx="5485928" cy="366087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1161"/>
            <a:ext cx="2971643" cy="46524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179" y="8831161"/>
            <a:ext cx="2971643" cy="465240"/>
          </a:xfrm>
          <a:prstGeom prst="rect">
            <a:avLst/>
          </a:prstGeom>
        </p:spPr>
        <p:txBody>
          <a:bodyPr vert="horz" lIns="91440" tIns="45720" rIns="91440" bIns="45720" rtlCol="0" anchor="b"/>
          <a:lstStyle>
            <a:lvl1pPr algn="r">
              <a:defRPr sz="1200"/>
            </a:lvl1pPr>
          </a:lstStyle>
          <a:p>
            <a:fld id="{80C904A4-B87E-44A8-8153-9A47617A9FE9}" type="slidenum">
              <a:rPr lang="en-US" smtClean="0"/>
              <a:t>‹#›</a:t>
            </a:fld>
            <a:endParaRPr lang="en-US"/>
          </a:p>
        </p:txBody>
      </p:sp>
    </p:spTree>
    <p:extLst>
      <p:ext uri="{BB962C8B-B14F-4D97-AF65-F5344CB8AC3E}">
        <p14:creationId xmlns:p14="http://schemas.microsoft.com/office/powerpoint/2010/main" val="271769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904A4-B87E-44A8-8153-9A47617A9FE9}" type="slidenum">
              <a:rPr lang="en-US" smtClean="0"/>
              <a:t>1</a:t>
            </a:fld>
            <a:endParaRPr lang="en-US"/>
          </a:p>
        </p:txBody>
      </p:sp>
    </p:spTree>
    <p:extLst>
      <p:ext uri="{BB962C8B-B14F-4D97-AF65-F5344CB8AC3E}">
        <p14:creationId xmlns:p14="http://schemas.microsoft.com/office/powerpoint/2010/main" val="74458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47646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1249960"/>
          </a:xfrm>
        </p:spPr>
        <p:txBody>
          <a:bodyPr anchor="ctr" anchorCtr="0"/>
          <a:lstStyle/>
          <a:p>
            <a:r>
              <a:rPr lang="en-US"/>
              <a:t>Click to edit Master title style</a:t>
            </a:r>
            <a:endParaRPr lang="en-US" dirty="0"/>
          </a:p>
        </p:txBody>
      </p:sp>
      <p:sp>
        <p:nvSpPr>
          <p:cNvPr id="3" name="Content Placeholder 2"/>
          <p:cNvSpPr>
            <a:spLocks noGrp="1"/>
          </p:cNvSpPr>
          <p:nvPr>
            <p:ph idx="1"/>
          </p:nvPr>
        </p:nvSpPr>
        <p:spPr>
          <a:xfrm>
            <a:off x="818712" y="1601935"/>
            <a:ext cx="10554574" cy="4256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7/10/2016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7/10/2016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Persuasive Advice for Senior Management: the Three C’s</a:t>
            </a:r>
            <a:endParaRPr lang="en-US" dirty="0"/>
          </a:p>
        </p:txBody>
      </p:sp>
      <p:sp>
        <p:nvSpPr>
          <p:cNvPr id="3" name="Content Placeholder 2"/>
          <p:cNvSpPr>
            <a:spLocks noGrp="1"/>
          </p:cNvSpPr>
          <p:nvPr>
            <p:ph idx="1"/>
          </p:nvPr>
        </p:nvSpPr>
        <p:spPr/>
        <p:txBody>
          <a:bodyPr>
            <a:normAutofit/>
          </a:bodyPr>
          <a:lstStyle/>
          <a:p>
            <a:pPr marL="0" indent="0">
              <a:buNone/>
            </a:pPr>
            <a:r>
              <a:rPr lang="en-US" dirty="0"/>
              <a:t>You are the analyst whom Senior Management named to the 2016 strategic team. While collaborators and Management may not appreciate the technical foundations for your conclusions, how can you nevertheless persuade them to see the value in your message? Persuasive analysts use analytical tools that help them deliver advice with three C’s: Context, Confidence, and Clarity.</a:t>
            </a:r>
          </a:p>
          <a:p>
            <a:pPr marL="0" indent="0">
              <a:buNone/>
            </a:pPr>
            <a:r>
              <a:rPr lang="en-US" dirty="0"/>
              <a:t> </a:t>
            </a:r>
          </a:p>
          <a:p>
            <a:pPr marL="0" indent="0">
              <a:buNone/>
            </a:pPr>
            <a:r>
              <a:rPr lang="en-US" dirty="0"/>
              <a:t>For decades, spreadsheets have been the insurance analytical tool of choice primarily because they can prototype models relatively quickly (high Context). But spreadsheets can be difficult to tech-check and audit (low Confidence) and time-consuming to modify for refocused objectives (low Clarity). More recently, R and derivative products are evolving into a computing tool that is particularly well-honed to deliver Three-C analytical advice to insurance Senior Management.</a:t>
            </a:r>
          </a:p>
          <a:p>
            <a:pPr marL="0" indent="0">
              <a:buNone/>
            </a:pPr>
            <a:endParaRPr lang="en-US" dirty="0"/>
          </a:p>
        </p:txBody>
      </p:sp>
    </p:spTree>
    <p:extLst>
      <p:ext uri="{BB962C8B-B14F-4D97-AF65-F5344CB8AC3E}">
        <p14:creationId xmlns:p14="http://schemas.microsoft.com/office/powerpoint/2010/main" val="1707790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3203</TotalTime>
  <Words>73</Words>
  <Application>Microsoft Office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Century Gothic</vt:lpstr>
      <vt:lpstr>Wingdings 2</vt:lpstr>
      <vt:lpstr>Quotable</vt:lpstr>
      <vt:lpstr>Persuasive Advice for Senior Management: the Three 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 C’s</dc:title>
  <dc:creator>Dan Murphy</dc:creator>
  <cp:lastModifiedBy>Dan Murphy</cp:lastModifiedBy>
  <cp:revision>83</cp:revision>
  <cp:lastPrinted>2016-07-05T02:52:33Z</cp:lastPrinted>
  <dcterms:created xsi:type="dcterms:W3CDTF">2016-06-22T19:03:15Z</dcterms:created>
  <dcterms:modified xsi:type="dcterms:W3CDTF">2016-07-10T19:49:05Z</dcterms:modified>
</cp:coreProperties>
</file>