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8" r:id="rId3"/>
  </p:sldIdLst>
  <p:sldSz cx="29260800" cy="16459200"/>
  <p:notesSz cx="6858000" cy="9144000"/>
  <p:defaultTextStyle>
    <a:defPPr>
      <a:defRPr lang="en-US"/>
    </a:defPPr>
    <a:lvl1pPr marL="0" algn="l" defTabSz="2611644" rtl="0" eaLnBrk="1" latinLnBrk="0" hangingPunct="1">
      <a:defRPr sz="5150" kern="1200">
        <a:solidFill>
          <a:schemeClr val="tx1"/>
        </a:solidFill>
        <a:latin typeface="+mn-lt"/>
        <a:ea typeface="+mn-ea"/>
        <a:cs typeface="+mn-cs"/>
      </a:defRPr>
    </a:lvl1pPr>
    <a:lvl2pPr marL="1305822" algn="l" defTabSz="2611644" rtl="0" eaLnBrk="1" latinLnBrk="0" hangingPunct="1">
      <a:defRPr sz="5150" kern="1200">
        <a:solidFill>
          <a:schemeClr val="tx1"/>
        </a:solidFill>
        <a:latin typeface="+mn-lt"/>
        <a:ea typeface="+mn-ea"/>
        <a:cs typeface="+mn-cs"/>
      </a:defRPr>
    </a:lvl2pPr>
    <a:lvl3pPr marL="2611644" algn="l" defTabSz="2611644" rtl="0" eaLnBrk="1" latinLnBrk="0" hangingPunct="1">
      <a:defRPr sz="5150" kern="1200">
        <a:solidFill>
          <a:schemeClr val="tx1"/>
        </a:solidFill>
        <a:latin typeface="+mn-lt"/>
        <a:ea typeface="+mn-ea"/>
        <a:cs typeface="+mn-cs"/>
      </a:defRPr>
    </a:lvl3pPr>
    <a:lvl4pPr marL="3917468" algn="l" defTabSz="2611644" rtl="0" eaLnBrk="1" latinLnBrk="0" hangingPunct="1">
      <a:defRPr sz="5150" kern="1200">
        <a:solidFill>
          <a:schemeClr val="tx1"/>
        </a:solidFill>
        <a:latin typeface="+mn-lt"/>
        <a:ea typeface="+mn-ea"/>
        <a:cs typeface="+mn-cs"/>
      </a:defRPr>
    </a:lvl4pPr>
    <a:lvl5pPr marL="5223290" algn="l" defTabSz="2611644" rtl="0" eaLnBrk="1" latinLnBrk="0" hangingPunct="1">
      <a:defRPr sz="5150" kern="1200">
        <a:solidFill>
          <a:schemeClr val="tx1"/>
        </a:solidFill>
        <a:latin typeface="+mn-lt"/>
        <a:ea typeface="+mn-ea"/>
        <a:cs typeface="+mn-cs"/>
      </a:defRPr>
    </a:lvl5pPr>
    <a:lvl6pPr marL="6529112" algn="l" defTabSz="2611644" rtl="0" eaLnBrk="1" latinLnBrk="0" hangingPunct="1">
      <a:defRPr sz="5150" kern="1200">
        <a:solidFill>
          <a:schemeClr val="tx1"/>
        </a:solidFill>
        <a:latin typeface="+mn-lt"/>
        <a:ea typeface="+mn-ea"/>
        <a:cs typeface="+mn-cs"/>
      </a:defRPr>
    </a:lvl6pPr>
    <a:lvl7pPr marL="7834934" algn="l" defTabSz="2611644" rtl="0" eaLnBrk="1" latinLnBrk="0" hangingPunct="1">
      <a:defRPr sz="5150" kern="1200">
        <a:solidFill>
          <a:schemeClr val="tx1"/>
        </a:solidFill>
        <a:latin typeface="+mn-lt"/>
        <a:ea typeface="+mn-ea"/>
        <a:cs typeface="+mn-cs"/>
      </a:defRPr>
    </a:lvl7pPr>
    <a:lvl8pPr marL="9140756" algn="l" defTabSz="2611644" rtl="0" eaLnBrk="1" latinLnBrk="0" hangingPunct="1">
      <a:defRPr sz="5150" kern="1200">
        <a:solidFill>
          <a:schemeClr val="tx1"/>
        </a:solidFill>
        <a:latin typeface="+mn-lt"/>
        <a:ea typeface="+mn-ea"/>
        <a:cs typeface="+mn-cs"/>
      </a:defRPr>
    </a:lvl8pPr>
    <a:lvl9pPr marL="10446580" algn="l" defTabSz="2611644" rtl="0" eaLnBrk="1" latinLnBrk="0" hangingPunct="1">
      <a:defRPr sz="51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orient="horz" pos="30" userDrawn="1">
          <p15:clr>
            <a:srgbClr val="A4A3A4"/>
          </p15:clr>
        </p15:guide>
        <p15:guide id="3" pos="18432" userDrawn="1">
          <p15:clr>
            <a:srgbClr val="A4A3A4"/>
          </p15:clr>
        </p15:guide>
        <p15:guide id="4" pos="2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91" autoAdjust="0"/>
    <p:restoredTop sz="94706" autoAdjust="0"/>
  </p:normalViewPr>
  <p:slideViewPr>
    <p:cSldViewPr snapToGrid="0" snapToObjects="1" showGuides="1">
      <p:cViewPr>
        <p:scale>
          <a:sx n="62" d="100"/>
          <a:sy n="62" d="100"/>
        </p:scale>
        <p:origin x="2362" y="48"/>
      </p:cViewPr>
      <p:guideLst>
        <p:guide orient="horz" pos="10368"/>
        <p:guide orient="horz" pos="30"/>
        <p:guide pos="18432"/>
        <p:guide pos="2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292406559"/>
      </p:ext>
    </p:extLst>
  </p:cSld>
  <p:clrMap bg1="lt1" tx1="dk1" bg2="lt2" tx2="dk2" accent1="accent1" accent2="accent2" accent3="accent3" accent4="accent4" accent5="accent5" accent6="accent6" hlink="hlink" folHlink="folHlink"/>
  <p:notesStyle>
    <a:lvl1pPr marL="0" algn="l" defTabSz="2611644" rtl="0" eaLnBrk="1" latinLnBrk="0" hangingPunct="1">
      <a:defRPr sz="3484" kern="1200">
        <a:solidFill>
          <a:schemeClr val="tx1"/>
        </a:solidFill>
        <a:latin typeface="+mn-lt"/>
        <a:ea typeface="+mn-ea"/>
        <a:cs typeface="+mn-cs"/>
      </a:defRPr>
    </a:lvl1pPr>
    <a:lvl2pPr marL="1305822" algn="l" defTabSz="2611644" rtl="0" eaLnBrk="1" latinLnBrk="0" hangingPunct="1">
      <a:defRPr sz="3484" kern="1200">
        <a:solidFill>
          <a:schemeClr val="tx1"/>
        </a:solidFill>
        <a:latin typeface="+mn-lt"/>
        <a:ea typeface="+mn-ea"/>
        <a:cs typeface="+mn-cs"/>
      </a:defRPr>
    </a:lvl2pPr>
    <a:lvl3pPr marL="2611644" algn="l" defTabSz="2611644" rtl="0" eaLnBrk="1" latinLnBrk="0" hangingPunct="1">
      <a:defRPr sz="3484" kern="1200">
        <a:solidFill>
          <a:schemeClr val="tx1"/>
        </a:solidFill>
        <a:latin typeface="+mn-lt"/>
        <a:ea typeface="+mn-ea"/>
        <a:cs typeface="+mn-cs"/>
      </a:defRPr>
    </a:lvl3pPr>
    <a:lvl4pPr marL="3917468" algn="l" defTabSz="2611644" rtl="0" eaLnBrk="1" latinLnBrk="0" hangingPunct="1">
      <a:defRPr sz="3484" kern="1200">
        <a:solidFill>
          <a:schemeClr val="tx1"/>
        </a:solidFill>
        <a:latin typeface="+mn-lt"/>
        <a:ea typeface="+mn-ea"/>
        <a:cs typeface="+mn-cs"/>
      </a:defRPr>
    </a:lvl4pPr>
    <a:lvl5pPr marL="5223290" algn="l" defTabSz="2611644" rtl="0" eaLnBrk="1" latinLnBrk="0" hangingPunct="1">
      <a:defRPr sz="3484" kern="1200">
        <a:solidFill>
          <a:schemeClr val="tx1"/>
        </a:solidFill>
        <a:latin typeface="+mn-lt"/>
        <a:ea typeface="+mn-ea"/>
        <a:cs typeface="+mn-cs"/>
      </a:defRPr>
    </a:lvl5pPr>
    <a:lvl6pPr marL="6529112" algn="l" defTabSz="2611644" rtl="0" eaLnBrk="1" latinLnBrk="0" hangingPunct="1">
      <a:defRPr sz="3484" kern="1200">
        <a:solidFill>
          <a:schemeClr val="tx1"/>
        </a:solidFill>
        <a:latin typeface="+mn-lt"/>
        <a:ea typeface="+mn-ea"/>
        <a:cs typeface="+mn-cs"/>
      </a:defRPr>
    </a:lvl6pPr>
    <a:lvl7pPr marL="7834934" algn="l" defTabSz="2611644" rtl="0" eaLnBrk="1" latinLnBrk="0" hangingPunct="1">
      <a:defRPr sz="3484" kern="1200">
        <a:solidFill>
          <a:schemeClr val="tx1"/>
        </a:solidFill>
        <a:latin typeface="+mn-lt"/>
        <a:ea typeface="+mn-ea"/>
        <a:cs typeface="+mn-cs"/>
      </a:defRPr>
    </a:lvl7pPr>
    <a:lvl8pPr marL="9140756" algn="l" defTabSz="2611644" rtl="0" eaLnBrk="1" latinLnBrk="0" hangingPunct="1">
      <a:defRPr sz="3484" kern="1200">
        <a:solidFill>
          <a:schemeClr val="tx1"/>
        </a:solidFill>
        <a:latin typeface="+mn-lt"/>
        <a:ea typeface="+mn-ea"/>
        <a:cs typeface="+mn-cs"/>
      </a:defRPr>
    </a:lvl8pPr>
    <a:lvl9pPr marL="10446580" algn="l" defTabSz="2611644" rtl="0" eaLnBrk="1" latinLnBrk="0" hangingPunct="1">
      <a:defRPr sz="348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x9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6443" y="3411053"/>
            <a:ext cx="6725730" cy="452856"/>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57" name="Text Placeholder 76"/>
          <p:cNvSpPr>
            <a:spLocks noGrp="1"/>
          </p:cNvSpPr>
          <p:nvPr>
            <p:ph type="body" sz="quarter" idx="161" hasCustomPrompt="1"/>
          </p:nvPr>
        </p:nvSpPr>
        <p:spPr>
          <a:xfrm>
            <a:off x="3724206" y="858032"/>
            <a:ext cx="21823080" cy="415498"/>
          </a:xfrm>
          <a:prstGeom prst="rect">
            <a:avLst/>
          </a:prstGeom>
        </p:spPr>
        <p:txBody>
          <a:bodyPr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authors</a:t>
            </a:r>
          </a:p>
        </p:txBody>
      </p:sp>
      <p:sp>
        <p:nvSpPr>
          <p:cNvPr id="58" name="Text Placeholder 76"/>
          <p:cNvSpPr>
            <a:spLocks noGrp="1"/>
          </p:cNvSpPr>
          <p:nvPr>
            <p:ph type="body" sz="quarter" idx="195" hasCustomPrompt="1"/>
          </p:nvPr>
        </p:nvSpPr>
        <p:spPr>
          <a:xfrm>
            <a:off x="3724206" y="1403376"/>
            <a:ext cx="21823080" cy="338554"/>
          </a:xfrm>
          <a:prstGeom prst="rect">
            <a:avLst/>
          </a:prstGeom>
        </p:spPr>
        <p:txBody>
          <a:bodyPr anchor="t" anchorCtr="0">
            <a:spAutoFit/>
          </a:bodyPr>
          <a:lstStyle>
            <a:lvl1pPr marL="0" indent="0" algn="ctr">
              <a:buFontTx/>
              <a:buNone/>
              <a:defRPr sz="1600">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affiliations</a:t>
            </a:r>
          </a:p>
        </p:txBody>
      </p:sp>
      <p:sp>
        <p:nvSpPr>
          <p:cNvPr id="59" name="Text Placeholder 76"/>
          <p:cNvSpPr>
            <a:spLocks noGrp="1"/>
          </p:cNvSpPr>
          <p:nvPr>
            <p:ph type="body" sz="quarter" idx="196" hasCustomPrompt="1"/>
          </p:nvPr>
        </p:nvSpPr>
        <p:spPr>
          <a:xfrm>
            <a:off x="3718860" y="154402"/>
            <a:ext cx="21823080" cy="646331"/>
          </a:xfrm>
          <a:prstGeom prst="rect">
            <a:avLst/>
          </a:prstGeom>
        </p:spPr>
        <p:txBody>
          <a:bodyPr anchor="t" anchorCtr="0">
            <a:spAutoFit/>
          </a:bodyPr>
          <a:lstStyle>
            <a:lvl1pPr marL="0" indent="0" algn="ctr">
              <a:buFontTx/>
              <a:buNone/>
              <a:defRPr sz="3600" b="1">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title</a:t>
            </a:r>
          </a:p>
        </p:txBody>
      </p:sp>
      <p:sp>
        <p:nvSpPr>
          <p:cNvPr id="31" name="Text Placeholder 5">
            <a:extLst>
              <a:ext uri="{FF2B5EF4-FFF2-40B4-BE49-F238E27FC236}">
                <a16:creationId xmlns:a16="http://schemas.microsoft.com/office/drawing/2014/main" id="{122D3CF4-5793-7F19-F3A8-6C7E90C64266}"/>
              </a:ext>
            </a:extLst>
          </p:cNvPr>
          <p:cNvSpPr>
            <a:spLocks noGrp="1"/>
          </p:cNvSpPr>
          <p:nvPr>
            <p:ph type="body" sz="quarter" idx="197" hasCustomPrompt="1"/>
          </p:nvPr>
        </p:nvSpPr>
        <p:spPr>
          <a:xfrm>
            <a:off x="316443" y="2838926"/>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32" name="Text Placeholder 5">
            <a:extLst>
              <a:ext uri="{FF2B5EF4-FFF2-40B4-BE49-F238E27FC236}">
                <a16:creationId xmlns:a16="http://schemas.microsoft.com/office/drawing/2014/main" id="{78C96DC7-B291-C0CB-A8B4-641ED1B682FF}"/>
              </a:ext>
            </a:extLst>
          </p:cNvPr>
          <p:cNvSpPr>
            <a:spLocks noGrp="1"/>
          </p:cNvSpPr>
          <p:nvPr>
            <p:ph type="body" sz="quarter" idx="198" hasCustomPrompt="1"/>
          </p:nvPr>
        </p:nvSpPr>
        <p:spPr>
          <a:xfrm>
            <a:off x="7603987" y="2838926"/>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33" name="Text Placeholder 5">
            <a:extLst>
              <a:ext uri="{FF2B5EF4-FFF2-40B4-BE49-F238E27FC236}">
                <a16:creationId xmlns:a16="http://schemas.microsoft.com/office/drawing/2014/main" id="{1B422226-217D-DF1E-3DBE-329C2C9F9A7C}"/>
              </a:ext>
            </a:extLst>
          </p:cNvPr>
          <p:cNvSpPr>
            <a:spLocks noGrp="1"/>
          </p:cNvSpPr>
          <p:nvPr>
            <p:ph type="body" sz="quarter" idx="199" hasCustomPrompt="1"/>
          </p:nvPr>
        </p:nvSpPr>
        <p:spPr>
          <a:xfrm>
            <a:off x="14891531" y="2838926"/>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RESULTS</a:t>
            </a:r>
          </a:p>
        </p:txBody>
      </p:sp>
      <p:sp>
        <p:nvSpPr>
          <p:cNvPr id="34" name="Text Placeholder 5">
            <a:extLst>
              <a:ext uri="{FF2B5EF4-FFF2-40B4-BE49-F238E27FC236}">
                <a16:creationId xmlns:a16="http://schemas.microsoft.com/office/drawing/2014/main" id="{D740BF83-FC85-344A-259E-452E9E484687}"/>
              </a:ext>
            </a:extLst>
          </p:cNvPr>
          <p:cNvSpPr>
            <a:spLocks noGrp="1"/>
          </p:cNvSpPr>
          <p:nvPr>
            <p:ph type="body" sz="quarter" idx="200" hasCustomPrompt="1"/>
          </p:nvPr>
        </p:nvSpPr>
        <p:spPr>
          <a:xfrm>
            <a:off x="22179075" y="2838926"/>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CONCLUSIONS</a:t>
            </a:r>
          </a:p>
        </p:txBody>
      </p:sp>
      <p:sp>
        <p:nvSpPr>
          <p:cNvPr id="36" name="Text Placeholder 5">
            <a:extLst>
              <a:ext uri="{FF2B5EF4-FFF2-40B4-BE49-F238E27FC236}">
                <a16:creationId xmlns:a16="http://schemas.microsoft.com/office/drawing/2014/main" id="{FBA11F71-89DF-FF0A-2666-67C55CDA64C4}"/>
              </a:ext>
            </a:extLst>
          </p:cNvPr>
          <p:cNvSpPr>
            <a:spLocks noGrp="1"/>
          </p:cNvSpPr>
          <p:nvPr>
            <p:ph type="body" sz="quarter" idx="201" hasCustomPrompt="1"/>
          </p:nvPr>
        </p:nvSpPr>
        <p:spPr>
          <a:xfrm>
            <a:off x="316443" y="8688204"/>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OBJECTIVES</a:t>
            </a:r>
          </a:p>
        </p:txBody>
      </p:sp>
      <p:sp>
        <p:nvSpPr>
          <p:cNvPr id="37" name="Text Placeholder 5">
            <a:extLst>
              <a:ext uri="{FF2B5EF4-FFF2-40B4-BE49-F238E27FC236}">
                <a16:creationId xmlns:a16="http://schemas.microsoft.com/office/drawing/2014/main" id="{A9C6C4A0-6FDA-E3A4-2784-F7FC950390A4}"/>
              </a:ext>
            </a:extLst>
          </p:cNvPr>
          <p:cNvSpPr>
            <a:spLocks noGrp="1"/>
          </p:cNvSpPr>
          <p:nvPr>
            <p:ph type="body" sz="quarter" idx="202" hasCustomPrompt="1"/>
          </p:nvPr>
        </p:nvSpPr>
        <p:spPr>
          <a:xfrm>
            <a:off x="22179075" y="9655889"/>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REFERENCS</a:t>
            </a:r>
          </a:p>
        </p:txBody>
      </p:sp>
      <p:sp>
        <p:nvSpPr>
          <p:cNvPr id="38" name="Text Placeholder 5">
            <a:extLst>
              <a:ext uri="{FF2B5EF4-FFF2-40B4-BE49-F238E27FC236}">
                <a16:creationId xmlns:a16="http://schemas.microsoft.com/office/drawing/2014/main" id="{757B90B5-1EA3-3C53-FFD9-FD3FB9AE94A6}"/>
              </a:ext>
            </a:extLst>
          </p:cNvPr>
          <p:cNvSpPr>
            <a:spLocks noGrp="1"/>
          </p:cNvSpPr>
          <p:nvPr>
            <p:ph type="body" sz="quarter" idx="203" hasCustomPrompt="1"/>
          </p:nvPr>
        </p:nvSpPr>
        <p:spPr>
          <a:xfrm>
            <a:off x="22179075" y="13918064"/>
            <a:ext cx="6725730"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9" name="Text Placeholder 3">
            <a:extLst>
              <a:ext uri="{FF2B5EF4-FFF2-40B4-BE49-F238E27FC236}">
                <a16:creationId xmlns:a16="http://schemas.microsoft.com/office/drawing/2014/main" id="{672B03AA-EC0D-75BA-C752-EFE9EEBEB76A}"/>
              </a:ext>
            </a:extLst>
          </p:cNvPr>
          <p:cNvSpPr>
            <a:spLocks noGrp="1"/>
          </p:cNvSpPr>
          <p:nvPr>
            <p:ph type="body" sz="quarter" idx="204" hasCustomPrompt="1"/>
          </p:nvPr>
        </p:nvSpPr>
        <p:spPr>
          <a:xfrm>
            <a:off x="14891531" y="3411053"/>
            <a:ext cx="6725730" cy="452856"/>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0" name="Text Placeholder 3">
            <a:extLst>
              <a:ext uri="{FF2B5EF4-FFF2-40B4-BE49-F238E27FC236}">
                <a16:creationId xmlns:a16="http://schemas.microsoft.com/office/drawing/2014/main" id="{D69AD527-DB24-5E48-7C10-69D64583E760}"/>
              </a:ext>
            </a:extLst>
          </p:cNvPr>
          <p:cNvSpPr>
            <a:spLocks noGrp="1"/>
          </p:cNvSpPr>
          <p:nvPr>
            <p:ph type="body" sz="quarter" idx="205" hasCustomPrompt="1"/>
          </p:nvPr>
        </p:nvSpPr>
        <p:spPr>
          <a:xfrm>
            <a:off x="7756387" y="3411053"/>
            <a:ext cx="6725730" cy="452856"/>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1" name="Text Placeholder 3">
            <a:extLst>
              <a:ext uri="{FF2B5EF4-FFF2-40B4-BE49-F238E27FC236}">
                <a16:creationId xmlns:a16="http://schemas.microsoft.com/office/drawing/2014/main" id="{7305605C-CEE8-BB7A-9376-121FC337185F}"/>
              </a:ext>
            </a:extLst>
          </p:cNvPr>
          <p:cNvSpPr>
            <a:spLocks noGrp="1"/>
          </p:cNvSpPr>
          <p:nvPr>
            <p:ph type="body" sz="quarter" idx="206" hasCustomPrompt="1"/>
          </p:nvPr>
        </p:nvSpPr>
        <p:spPr>
          <a:xfrm>
            <a:off x="22179075" y="3411053"/>
            <a:ext cx="6725730" cy="452856"/>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2" name="Text Placeholder 3">
            <a:extLst>
              <a:ext uri="{FF2B5EF4-FFF2-40B4-BE49-F238E27FC236}">
                <a16:creationId xmlns:a16="http://schemas.microsoft.com/office/drawing/2014/main" id="{F48648C2-4F01-A1F3-CC49-E79F49E4A41C}"/>
              </a:ext>
            </a:extLst>
          </p:cNvPr>
          <p:cNvSpPr>
            <a:spLocks noGrp="1"/>
          </p:cNvSpPr>
          <p:nvPr>
            <p:ph type="body" sz="quarter" idx="207" hasCustomPrompt="1"/>
          </p:nvPr>
        </p:nvSpPr>
        <p:spPr>
          <a:xfrm>
            <a:off x="22179075" y="10209753"/>
            <a:ext cx="6725730" cy="452856"/>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4BD14CFB-2146-301B-0290-46599065007A}"/>
              </a:ext>
            </a:extLst>
          </p:cNvPr>
          <p:cNvSpPr>
            <a:spLocks noGrp="1"/>
          </p:cNvSpPr>
          <p:nvPr>
            <p:ph type="body" sz="quarter" idx="208" hasCustomPrompt="1"/>
          </p:nvPr>
        </p:nvSpPr>
        <p:spPr>
          <a:xfrm>
            <a:off x="316443" y="9263207"/>
            <a:ext cx="6725730" cy="452856"/>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AA2E2CE8-0607-7FE2-CFEB-3332D6304DDF}"/>
              </a:ext>
            </a:extLst>
          </p:cNvPr>
          <p:cNvSpPr>
            <a:spLocks noGrp="1"/>
          </p:cNvSpPr>
          <p:nvPr>
            <p:ph type="body" sz="quarter" idx="209" hasCustomPrompt="1"/>
          </p:nvPr>
        </p:nvSpPr>
        <p:spPr>
          <a:xfrm>
            <a:off x="22179075" y="14471928"/>
            <a:ext cx="6725730" cy="452856"/>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A66A711C-DAD4-ECEA-2245-8ED308C89047}"/>
              </a:ext>
            </a:extLst>
          </p:cNvPr>
          <p:cNvSpPr>
            <a:spLocks noGrp="1"/>
          </p:cNvSpPr>
          <p:nvPr>
            <p:ph type="body" sz="quarter" idx="10" hasCustomPrompt="1"/>
          </p:nvPr>
        </p:nvSpPr>
        <p:spPr>
          <a:xfrm>
            <a:off x="316443" y="3411053"/>
            <a:ext cx="6725730" cy="452856"/>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32" name="Text Placeholder 76">
            <a:extLst>
              <a:ext uri="{FF2B5EF4-FFF2-40B4-BE49-F238E27FC236}">
                <a16:creationId xmlns:a16="http://schemas.microsoft.com/office/drawing/2014/main" id="{4EAFBCD2-E619-A1DD-08A3-7F64D0DC6E99}"/>
              </a:ext>
            </a:extLst>
          </p:cNvPr>
          <p:cNvSpPr>
            <a:spLocks noGrp="1"/>
          </p:cNvSpPr>
          <p:nvPr>
            <p:ph type="body" sz="quarter" idx="161" hasCustomPrompt="1"/>
          </p:nvPr>
        </p:nvSpPr>
        <p:spPr>
          <a:xfrm>
            <a:off x="3724206" y="858032"/>
            <a:ext cx="21823080" cy="415498"/>
          </a:xfrm>
          <a:prstGeom prst="rect">
            <a:avLst/>
          </a:prstGeom>
          <a:noFill/>
        </p:spPr>
        <p:txBody>
          <a:bodyPr anchor="t" anchorCtr="0">
            <a:spAutoFit/>
          </a:bodyPr>
          <a:lstStyle>
            <a:lvl1pPr marL="0" indent="0" algn="ctr">
              <a:buFontTx/>
              <a:buNone/>
              <a:defRPr sz="2100">
                <a:solidFill>
                  <a:schemeClr val="tx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authors</a:t>
            </a:r>
          </a:p>
        </p:txBody>
      </p:sp>
      <p:sp>
        <p:nvSpPr>
          <p:cNvPr id="33" name="Text Placeholder 76">
            <a:extLst>
              <a:ext uri="{FF2B5EF4-FFF2-40B4-BE49-F238E27FC236}">
                <a16:creationId xmlns:a16="http://schemas.microsoft.com/office/drawing/2014/main" id="{189C4BEB-83D2-15C1-4341-5B8E530303C3}"/>
              </a:ext>
            </a:extLst>
          </p:cNvPr>
          <p:cNvSpPr>
            <a:spLocks noGrp="1"/>
          </p:cNvSpPr>
          <p:nvPr>
            <p:ph type="body" sz="quarter" idx="195" hasCustomPrompt="1"/>
          </p:nvPr>
        </p:nvSpPr>
        <p:spPr>
          <a:xfrm>
            <a:off x="3724206" y="1403376"/>
            <a:ext cx="21823080" cy="338554"/>
          </a:xfrm>
          <a:prstGeom prst="rect">
            <a:avLst/>
          </a:prstGeom>
          <a:noFill/>
        </p:spPr>
        <p:txBody>
          <a:bodyPr anchor="t" anchorCtr="0">
            <a:spAutoFit/>
          </a:bodyPr>
          <a:lstStyle>
            <a:lvl1pPr marL="0" indent="0" algn="ctr">
              <a:buFontTx/>
              <a:buNone/>
              <a:defRPr sz="1600">
                <a:solidFill>
                  <a:schemeClr val="tx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affiliations</a:t>
            </a:r>
          </a:p>
        </p:txBody>
      </p:sp>
      <p:sp>
        <p:nvSpPr>
          <p:cNvPr id="34" name="Text Placeholder 76">
            <a:extLst>
              <a:ext uri="{FF2B5EF4-FFF2-40B4-BE49-F238E27FC236}">
                <a16:creationId xmlns:a16="http://schemas.microsoft.com/office/drawing/2014/main" id="{A265C16B-DC49-D98E-52F2-F48CDE817177}"/>
              </a:ext>
            </a:extLst>
          </p:cNvPr>
          <p:cNvSpPr>
            <a:spLocks noGrp="1"/>
          </p:cNvSpPr>
          <p:nvPr>
            <p:ph type="body" sz="quarter" idx="196" hasCustomPrompt="1"/>
          </p:nvPr>
        </p:nvSpPr>
        <p:spPr>
          <a:xfrm>
            <a:off x="3718860" y="154402"/>
            <a:ext cx="21823080" cy="646331"/>
          </a:xfrm>
          <a:prstGeom prst="rect">
            <a:avLst/>
          </a:prstGeom>
          <a:noFill/>
        </p:spPr>
        <p:txBody>
          <a:bodyPr anchor="t" anchorCtr="0">
            <a:spAutoFit/>
          </a:bodyPr>
          <a:lstStyle>
            <a:lvl1pPr marL="0" indent="0" algn="ctr">
              <a:buFontTx/>
              <a:buNone/>
              <a:defRPr sz="3600" b="1">
                <a:solidFill>
                  <a:schemeClr val="tx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title</a:t>
            </a:r>
          </a:p>
        </p:txBody>
      </p:sp>
      <p:sp>
        <p:nvSpPr>
          <p:cNvPr id="35" name="Text Placeholder 5">
            <a:extLst>
              <a:ext uri="{FF2B5EF4-FFF2-40B4-BE49-F238E27FC236}">
                <a16:creationId xmlns:a16="http://schemas.microsoft.com/office/drawing/2014/main" id="{C508B8B9-9AF4-3A47-457B-3C0C1836E7E1}"/>
              </a:ext>
            </a:extLst>
          </p:cNvPr>
          <p:cNvSpPr>
            <a:spLocks noGrp="1"/>
          </p:cNvSpPr>
          <p:nvPr>
            <p:ph type="body" sz="quarter" idx="197" hasCustomPrompt="1"/>
          </p:nvPr>
        </p:nvSpPr>
        <p:spPr>
          <a:xfrm>
            <a:off x="316443" y="2838926"/>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INTRODUCTION or ABSTRACT</a:t>
            </a:r>
          </a:p>
        </p:txBody>
      </p:sp>
      <p:sp>
        <p:nvSpPr>
          <p:cNvPr id="36" name="Text Placeholder 5">
            <a:extLst>
              <a:ext uri="{FF2B5EF4-FFF2-40B4-BE49-F238E27FC236}">
                <a16:creationId xmlns:a16="http://schemas.microsoft.com/office/drawing/2014/main" id="{C0185B69-D4BA-65F4-2B3B-8D01B52913E9}"/>
              </a:ext>
            </a:extLst>
          </p:cNvPr>
          <p:cNvSpPr>
            <a:spLocks noGrp="1"/>
          </p:cNvSpPr>
          <p:nvPr>
            <p:ph type="body" sz="quarter" idx="198" hasCustomPrompt="1"/>
          </p:nvPr>
        </p:nvSpPr>
        <p:spPr>
          <a:xfrm>
            <a:off x="7603987" y="2838926"/>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MATERIALS &amp; METHODS</a:t>
            </a:r>
          </a:p>
        </p:txBody>
      </p:sp>
      <p:sp>
        <p:nvSpPr>
          <p:cNvPr id="37" name="Text Placeholder 5">
            <a:extLst>
              <a:ext uri="{FF2B5EF4-FFF2-40B4-BE49-F238E27FC236}">
                <a16:creationId xmlns:a16="http://schemas.microsoft.com/office/drawing/2014/main" id="{80B3BDED-81F0-8CC5-3BB2-B72354FF6420}"/>
              </a:ext>
            </a:extLst>
          </p:cNvPr>
          <p:cNvSpPr>
            <a:spLocks noGrp="1"/>
          </p:cNvSpPr>
          <p:nvPr>
            <p:ph type="body" sz="quarter" idx="199" hasCustomPrompt="1"/>
          </p:nvPr>
        </p:nvSpPr>
        <p:spPr>
          <a:xfrm>
            <a:off x="14891531" y="2838926"/>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B3243A5-2E4C-4A2F-BC3B-42A5D6E64A34}"/>
              </a:ext>
            </a:extLst>
          </p:cNvPr>
          <p:cNvSpPr>
            <a:spLocks noGrp="1"/>
          </p:cNvSpPr>
          <p:nvPr>
            <p:ph type="body" sz="quarter" idx="200" hasCustomPrompt="1"/>
          </p:nvPr>
        </p:nvSpPr>
        <p:spPr>
          <a:xfrm>
            <a:off x="22179075" y="2838926"/>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CONCLUSIONS</a:t>
            </a:r>
          </a:p>
        </p:txBody>
      </p:sp>
      <p:sp>
        <p:nvSpPr>
          <p:cNvPr id="39" name="Text Placeholder 5">
            <a:extLst>
              <a:ext uri="{FF2B5EF4-FFF2-40B4-BE49-F238E27FC236}">
                <a16:creationId xmlns:a16="http://schemas.microsoft.com/office/drawing/2014/main" id="{899831FB-A876-AEEB-AB84-E331B8F3049B}"/>
              </a:ext>
            </a:extLst>
          </p:cNvPr>
          <p:cNvSpPr>
            <a:spLocks noGrp="1"/>
          </p:cNvSpPr>
          <p:nvPr>
            <p:ph type="body" sz="quarter" idx="201" hasCustomPrompt="1"/>
          </p:nvPr>
        </p:nvSpPr>
        <p:spPr>
          <a:xfrm>
            <a:off x="316443" y="8688204"/>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OBJECTIVES</a:t>
            </a:r>
          </a:p>
        </p:txBody>
      </p:sp>
      <p:sp>
        <p:nvSpPr>
          <p:cNvPr id="40" name="Text Placeholder 5">
            <a:extLst>
              <a:ext uri="{FF2B5EF4-FFF2-40B4-BE49-F238E27FC236}">
                <a16:creationId xmlns:a16="http://schemas.microsoft.com/office/drawing/2014/main" id="{9B8A717C-A042-B768-AB59-F54CDC10A336}"/>
              </a:ext>
            </a:extLst>
          </p:cNvPr>
          <p:cNvSpPr>
            <a:spLocks noGrp="1"/>
          </p:cNvSpPr>
          <p:nvPr>
            <p:ph type="body" sz="quarter" idx="202" hasCustomPrompt="1"/>
          </p:nvPr>
        </p:nvSpPr>
        <p:spPr>
          <a:xfrm>
            <a:off x="22179075" y="9655889"/>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REFERENCS</a:t>
            </a:r>
          </a:p>
        </p:txBody>
      </p:sp>
      <p:sp>
        <p:nvSpPr>
          <p:cNvPr id="41" name="Text Placeholder 5">
            <a:extLst>
              <a:ext uri="{FF2B5EF4-FFF2-40B4-BE49-F238E27FC236}">
                <a16:creationId xmlns:a16="http://schemas.microsoft.com/office/drawing/2014/main" id="{36DCEDA4-7FC0-22C3-FADC-7E9970A0D9E6}"/>
              </a:ext>
            </a:extLst>
          </p:cNvPr>
          <p:cNvSpPr>
            <a:spLocks noGrp="1"/>
          </p:cNvSpPr>
          <p:nvPr>
            <p:ph type="body" sz="quarter" idx="203" hasCustomPrompt="1"/>
          </p:nvPr>
        </p:nvSpPr>
        <p:spPr>
          <a:xfrm>
            <a:off x="22179075" y="13918064"/>
            <a:ext cx="6725730"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ACKNOWLEDGEMENTS  or  CONTACT</a:t>
            </a:r>
          </a:p>
        </p:txBody>
      </p:sp>
      <p:sp>
        <p:nvSpPr>
          <p:cNvPr id="42" name="Text Placeholder 3">
            <a:extLst>
              <a:ext uri="{FF2B5EF4-FFF2-40B4-BE49-F238E27FC236}">
                <a16:creationId xmlns:a16="http://schemas.microsoft.com/office/drawing/2014/main" id="{6AF67295-B669-8665-F0B5-A1D94AF05766}"/>
              </a:ext>
            </a:extLst>
          </p:cNvPr>
          <p:cNvSpPr>
            <a:spLocks noGrp="1"/>
          </p:cNvSpPr>
          <p:nvPr>
            <p:ph type="body" sz="quarter" idx="204" hasCustomPrompt="1"/>
          </p:nvPr>
        </p:nvSpPr>
        <p:spPr>
          <a:xfrm>
            <a:off x="14891531" y="3411053"/>
            <a:ext cx="6725730" cy="452856"/>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324AE785-E2DE-38CF-94AD-9B63CFC8526D}"/>
              </a:ext>
            </a:extLst>
          </p:cNvPr>
          <p:cNvSpPr>
            <a:spLocks noGrp="1"/>
          </p:cNvSpPr>
          <p:nvPr>
            <p:ph type="body" sz="quarter" idx="205" hasCustomPrompt="1"/>
          </p:nvPr>
        </p:nvSpPr>
        <p:spPr>
          <a:xfrm>
            <a:off x="7756387" y="3411053"/>
            <a:ext cx="6725730" cy="452856"/>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7C9BF72B-E92D-451D-0529-07764675C9FC}"/>
              </a:ext>
            </a:extLst>
          </p:cNvPr>
          <p:cNvSpPr>
            <a:spLocks noGrp="1"/>
          </p:cNvSpPr>
          <p:nvPr>
            <p:ph type="body" sz="quarter" idx="206" hasCustomPrompt="1"/>
          </p:nvPr>
        </p:nvSpPr>
        <p:spPr>
          <a:xfrm>
            <a:off x="22179075" y="3411053"/>
            <a:ext cx="6725730" cy="452856"/>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618369A3-CC78-503D-E2FF-145D22305D7F}"/>
              </a:ext>
            </a:extLst>
          </p:cNvPr>
          <p:cNvSpPr>
            <a:spLocks noGrp="1"/>
          </p:cNvSpPr>
          <p:nvPr>
            <p:ph type="body" sz="quarter" idx="207" hasCustomPrompt="1"/>
          </p:nvPr>
        </p:nvSpPr>
        <p:spPr>
          <a:xfrm>
            <a:off x="22179075" y="10209753"/>
            <a:ext cx="6725730" cy="452856"/>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6" name="Text Placeholder 3">
            <a:extLst>
              <a:ext uri="{FF2B5EF4-FFF2-40B4-BE49-F238E27FC236}">
                <a16:creationId xmlns:a16="http://schemas.microsoft.com/office/drawing/2014/main" id="{27C2B513-91C5-A0B8-4BA1-D9A4AC4D398B}"/>
              </a:ext>
            </a:extLst>
          </p:cNvPr>
          <p:cNvSpPr>
            <a:spLocks noGrp="1"/>
          </p:cNvSpPr>
          <p:nvPr>
            <p:ph type="body" sz="quarter" idx="208" hasCustomPrompt="1"/>
          </p:nvPr>
        </p:nvSpPr>
        <p:spPr>
          <a:xfrm>
            <a:off x="316443" y="9263207"/>
            <a:ext cx="6725730" cy="452856"/>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
        <p:nvSpPr>
          <p:cNvPr id="47" name="Text Placeholder 3">
            <a:extLst>
              <a:ext uri="{FF2B5EF4-FFF2-40B4-BE49-F238E27FC236}">
                <a16:creationId xmlns:a16="http://schemas.microsoft.com/office/drawing/2014/main" id="{0639DE05-4E38-D76E-C24E-DD2A42F6C815}"/>
              </a:ext>
            </a:extLst>
          </p:cNvPr>
          <p:cNvSpPr>
            <a:spLocks noGrp="1"/>
          </p:cNvSpPr>
          <p:nvPr>
            <p:ph type="body" sz="quarter" idx="209" hasCustomPrompt="1"/>
          </p:nvPr>
        </p:nvSpPr>
        <p:spPr>
          <a:xfrm>
            <a:off x="22179075" y="14471928"/>
            <a:ext cx="6725730" cy="452856"/>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220" indent="-319316">
              <a:defRPr sz="1352">
                <a:latin typeface="Trebuchet MS" pitchFamily="34" charset="0"/>
              </a:defRPr>
            </a:lvl2pPr>
            <a:lvl3pPr marL="1149534" indent="-319316">
              <a:defRPr sz="1352">
                <a:latin typeface="Trebuchet MS" pitchFamily="34" charset="0"/>
              </a:defRPr>
            </a:lvl3pPr>
            <a:lvl4pPr marL="1500780" indent="-351248">
              <a:defRPr sz="1352">
                <a:latin typeface="Trebuchet MS" pitchFamily="34" charset="0"/>
              </a:defRPr>
            </a:lvl4pPr>
            <a:lvl5pPr marL="1756234" indent="-255452">
              <a:defRPr sz="1352">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18629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EA2629-DF51-23AA-F334-654ABF7203C2}"/>
              </a:ext>
            </a:extLst>
          </p:cNvPr>
          <p:cNvSpPr/>
          <p:nvPr userDrawn="1"/>
        </p:nvSpPr>
        <p:spPr>
          <a:xfrm>
            <a:off x="0" y="15964188"/>
            <a:ext cx="29260800" cy="4950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a:p>
        </p:txBody>
      </p:sp>
      <p:sp>
        <p:nvSpPr>
          <p:cNvPr id="10" name="Text Box 14"/>
          <p:cNvSpPr txBox="1">
            <a:spLocks noChangeArrowheads="1"/>
          </p:cNvSpPr>
          <p:nvPr/>
        </p:nvSpPr>
        <p:spPr bwMode="auto">
          <a:xfrm>
            <a:off x="528990" y="16095676"/>
            <a:ext cx="1676400" cy="189977"/>
          </a:xfrm>
          <a:prstGeom prst="rect">
            <a:avLst/>
          </a:prstGeom>
          <a:noFill/>
          <a:ln w="9525">
            <a:noFill/>
            <a:miter lim="800000"/>
            <a:headEnd/>
            <a:tailEnd/>
          </a:ln>
          <a:effectLst/>
        </p:spPr>
        <p:txBody>
          <a:bodyPr lIns="50988" tIns="25490" rIns="50988" bIns="25490">
            <a:spAutoFit/>
          </a:bodyPr>
          <a:lstStyle/>
          <a:p>
            <a:pPr eaLnBrk="0" hangingPunct="0">
              <a:lnSpc>
                <a:spcPct val="65000"/>
              </a:lnSpc>
              <a:spcBef>
                <a:spcPct val="50000"/>
              </a:spcBef>
              <a:defRPr/>
            </a:pPr>
            <a:r>
              <a:rPr lang="en-US" sz="356"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568"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CF2D708B-C818-F936-6550-4748066DE855}"/>
              </a:ext>
            </a:extLst>
          </p:cNvPr>
          <p:cNvGrpSpPr/>
          <p:nvPr userDrawn="1"/>
        </p:nvGrpSpPr>
        <p:grpSpPr>
          <a:xfrm>
            <a:off x="0" y="1"/>
            <a:ext cx="29260800" cy="2495694"/>
            <a:chOff x="0" y="-1"/>
            <a:chExt cx="12192000" cy="1219223"/>
          </a:xfrm>
        </p:grpSpPr>
        <p:sp>
          <p:nvSpPr>
            <p:cNvPr id="7" name="Document 6">
              <a:extLst>
                <a:ext uri="{FF2B5EF4-FFF2-40B4-BE49-F238E27FC236}">
                  <a16:creationId xmlns:a16="http://schemas.microsoft.com/office/drawing/2014/main" id="{124C27CE-4560-7DBF-4D63-75189B3A7AC6}"/>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a:p>
          </p:txBody>
        </p:sp>
        <p:sp>
          <p:nvSpPr>
            <p:cNvPr id="8" name="Document 7">
              <a:extLst>
                <a:ext uri="{FF2B5EF4-FFF2-40B4-BE49-F238E27FC236}">
                  <a16:creationId xmlns:a16="http://schemas.microsoft.com/office/drawing/2014/main" id="{5AF89930-557D-10C3-BF7B-139152BC76C9}"/>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dirty="0"/>
            </a:p>
          </p:txBody>
        </p:sp>
      </p:grpSp>
      <p:graphicFrame>
        <p:nvGraphicFramePr>
          <p:cNvPr id="12" name="Table 11">
            <a:extLst>
              <a:ext uri="{FF2B5EF4-FFF2-40B4-BE49-F238E27FC236}">
                <a16:creationId xmlns:a16="http://schemas.microsoft.com/office/drawing/2014/main" id="{B325ED9F-0B3C-538D-0CC6-293E88BDDE0A}"/>
              </a:ext>
            </a:extLst>
          </p:cNvPr>
          <p:cNvGraphicFramePr>
            <a:graphicFrameLocks noGrp="1"/>
          </p:cNvGraphicFramePr>
          <p:nvPr userDrawn="1">
            <p:extLst>
              <p:ext uri="{D42A27DB-BD31-4B8C-83A1-F6EECF244321}">
                <p14:modId xmlns:p14="http://schemas.microsoft.com/office/powerpoint/2010/main" val="22536031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093CE184-7490-77EB-CA9E-2A801282DA82}"/>
              </a:ext>
            </a:extLst>
          </p:cNvPr>
          <p:cNvGraphicFramePr>
            <a:graphicFrameLocks noGrp="1"/>
          </p:cNvGraphicFramePr>
          <p:nvPr userDrawn="1">
            <p:extLst>
              <p:ext uri="{D42A27DB-BD31-4B8C-83A1-F6EECF244321}">
                <p14:modId xmlns:p14="http://schemas.microsoft.com/office/powerpoint/2010/main" val="2986731329"/>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452340" rtl="0" eaLnBrk="1" latinLnBrk="0" hangingPunct="1">
        <a:spcBef>
          <a:spcPct val="0"/>
        </a:spcBef>
        <a:buNone/>
        <a:defRPr sz="4908" kern="1200">
          <a:solidFill>
            <a:schemeClr val="bg1"/>
          </a:solidFill>
          <a:latin typeface="Trebuchet MS" pitchFamily="34" charset="0"/>
          <a:ea typeface="+mj-ea"/>
          <a:cs typeface="+mj-cs"/>
        </a:defRPr>
      </a:lvl1pPr>
    </p:titleStyle>
    <p:bodyStyle>
      <a:lvl1pPr marL="919628" indent="-919628" algn="l" defTabSz="2452340" rtl="0" eaLnBrk="1" latinLnBrk="0" hangingPunct="1">
        <a:spcBef>
          <a:spcPct val="20000"/>
        </a:spcBef>
        <a:buFont typeface="Arial" pitchFamily="34" charset="0"/>
        <a:buChar char="•"/>
        <a:defRPr sz="8606" kern="1200">
          <a:solidFill>
            <a:schemeClr val="tx1"/>
          </a:solidFill>
          <a:latin typeface="+mn-lt"/>
          <a:ea typeface="+mn-ea"/>
          <a:cs typeface="+mn-cs"/>
        </a:defRPr>
      </a:lvl1pPr>
      <a:lvl2pPr marL="1992526" indent="-766356" algn="l" defTabSz="2452340" rtl="0" eaLnBrk="1" latinLnBrk="0" hangingPunct="1">
        <a:spcBef>
          <a:spcPct val="20000"/>
        </a:spcBef>
        <a:buFont typeface="Arial" pitchFamily="34" charset="0"/>
        <a:buChar char="–"/>
        <a:defRPr sz="7538" kern="1200">
          <a:solidFill>
            <a:schemeClr val="tx1"/>
          </a:solidFill>
          <a:latin typeface="+mn-lt"/>
          <a:ea typeface="+mn-ea"/>
          <a:cs typeface="+mn-cs"/>
        </a:defRPr>
      </a:lvl2pPr>
      <a:lvl3pPr marL="3065424" indent="-613084" algn="l" defTabSz="2452340" rtl="0" eaLnBrk="1" latinLnBrk="0" hangingPunct="1">
        <a:spcBef>
          <a:spcPct val="20000"/>
        </a:spcBef>
        <a:buFont typeface="Arial" pitchFamily="34" charset="0"/>
        <a:buChar char="•"/>
        <a:defRPr sz="6472" kern="1200">
          <a:solidFill>
            <a:schemeClr val="tx1"/>
          </a:solidFill>
          <a:latin typeface="+mn-lt"/>
          <a:ea typeface="+mn-ea"/>
          <a:cs typeface="+mn-cs"/>
        </a:defRPr>
      </a:lvl3pPr>
      <a:lvl4pPr marL="429159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4pPr>
      <a:lvl5pPr marL="551776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5pPr>
      <a:lvl6pPr marL="674393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6pPr>
      <a:lvl7pPr marL="797010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7pPr>
      <a:lvl8pPr marL="919627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8pPr>
      <a:lvl9pPr marL="1042244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9pPr>
    </p:bodyStyle>
    <p:otherStyle>
      <a:defPPr>
        <a:defRPr lang="en-US"/>
      </a:defPPr>
      <a:lvl1pPr marL="0" algn="l" defTabSz="2452340" rtl="0" eaLnBrk="1" latinLnBrk="0" hangingPunct="1">
        <a:defRPr sz="4836" kern="1200">
          <a:solidFill>
            <a:schemeClr val="tx1"/>
          </a:solidFill>
          <a:latin typeface="+mn-lt"/>
          <a:ea typeface="+mn-ea"/>
          <a:cs typeface="+mn-cs"/>
        </a:defRPr>
      </a:lvl1pPr>
      <a:lvl2pPr marL="1226170" algn="l" defTabSz="2452340" rtl="0" eaLnBrk="1" latinLnBrk="0" hangingPunct="1">
        <a:defRPr sz="4836" kern="1200">
          <a:solidFill>
            <a:schemeClr val="tx1"/>
          </a:solidFill>
          <a:latin typeface="+mn-lt"/>
          <a:ea typeface="+mn-ea"/>
          <a:cs typeface="+mn-cs"/>
        </a:defRPr>
      </a:lvl2pPr>
      <a:lvl3pPr marL="2452340" algn="l" defTabSz="2452340" rtl="0" eaLnBrk="1" latinLnBrk="0" hangingPunct="1">
        <a:defRPr sz="4836" kern="1200">
          <a:solidFill>
            <a:schemeClr val="tx1"/>
          </a:solidFill>
          <a:latin typeface="+mn-lt"/>
          <a:ea typeface="+mn-ea"/>
          <a:cs typeface="+mn-cs"/>
        </a:defRPr>
      </a:lvl3pPr>
      <a:lvl4pPr marL="3678510" algn="l" defTabSz="2452340" rtl="0" eaLnBrk="1" latinLnBrk="0" hangingPunct="1">
        <a:defRPr sz="4836" kern="1200">
          <a:solidFill>
            <a:schemeClr val="tx1"/>
          </a:solidFill>
          <a:latin typeface="+mn-lt"/>
          <a:ea typeface="+mn-ea"/>
          <a:cs typeface="+mn-cs"/>
        </a:defRPr>
      </a:lvl4pPr>
      <a:lvl5pPr marL="4904678" algn="l" defTabSz="2452340" rtl="0" eaLnBrk="1" latinLnBrk="0" hangingPunct="1">
        <a:defRPr sz="4836" kern="1200">
          <a:solidFill>
            <a:schemeClr val="tx1"/>
          </a:solidFill>
          <a:latin typeface="+mn-lt"/>
          <a:ea typeface="+mn-ea"/>
          <a:cs typeface="+mn-cs"/>
        </a:defRPr>
      </a:lvl5pPr>
      <a:lvl6pPr marL="6130848" algn="l" defTabSz="2452340" rtl="0" eaLnBrk="1" latinLnBrk="0" hangingPunct="1">
        <a:defRPr sz="4836" kern="1200">
          <a:solidFill>
            <a:schemeClr val="tx1"/>
          </a:solidFill>
          <a:latin typeface="+mn-lt"/>
          <a:ea typeface="+mn-ea"/>
          <a:cs typeface="+mn-cs"/>
        </a:defRPr>
      </a:lvl6pPr>
      <a:lvl7pPr marL="7357018" algn="l" defTabSz="2452340" rtl="0" eaLnBrk="1" latinLnBrk="0" hangingPunct="1">
        <a:defRPr sz="4836" kern="1200">
          <a:solidFill>
            <a:schemeClr val="tx1"/>
          </a:solidFill>
          <a:latin typeface="+mn-lt"/>
          <a:ea typeface="+mn-ea"/>
          <a:cs typeface="+mn-cs"/>
        </a:defRPr>
      </a:lvl7pPr>
      <a:lvl8pPr marL="8583188" algn="l" defTabSz="2452340" rtl="0" eaLnBrk="1" latinLnBrk="0" hangingPunct="1">
        <a:defRPr sz="4836" kern="1200">
          <a:solidFill>
            <a:schemeClr val="tx1"/>
          </a:solidFill>
          <a:latin typeface="+mn-lt"/>
          <a:ea typeface="+mn-ea"/>
          <a:cs typeface="+mn-cs"/>
        </a:defRPr>
      </a:lvl8pPr>
      <a:lvl9pPr marL="9809358" algn="l" defTabSz="2452340" rtl="0" eaLnBrk="1" latinLnBrk="0" hangingPunct="1">
        <a:defRPr sz="4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46102" y="16116300"/>
            <a:ext cx="1676400" cy="189977"/>
          </a:xfrm>
          <a:prstGeom prst="rect">
            <a:avLst/>
          </a:prstGeom>
          <a:noFill/>
          <a:ln w="9525">
            <a:noFill/>
            <a:miter lim="800000"/>
            <a:headEnd/>
            <a:tailEnd/>
          </a:ln>
          <a:effectLst/>
        </p:spPr>
        <p:txBody>
          <a:bodyPr lIns="50988" tIns="25490" rIns="50988" bIns="25490">
            <a:spAutoFit/>
          </a:bodyPr>
          <a:lstStyle/>
          <a:p>
            <a:pPr eaLnBrk="0" hangingPunct="0">
              <a:lnSpc>
                <a:spcPct val="65000"/>
              </a:lnSpc>
              <a:spcBef>
                <a:spcPct val="50000"/>
              </a:spcBef>
              <a:defRPr/>
            </a:pPr>
            <a:r>
              <a:rPr lang="en-US" sz="356"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568"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53017852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2452340" rtl="0" eaLnBrk="1" latinLnBrk="0" hangingPunct="1">
        <a:spcBef>
          <a:spcPct val="0"/>
        </a:spcBef>
        <a:buNone/>
        <a:defRPr sz="4908" kern="1200">
          <a:solidFill>
            <a:schemeClr val="bg1"/>
          </a:solidFill>
          <a:latin typeface="Trebuchet MS" pitchFamily="34" charset="0"/>
          <a:ea typeface="+mj-ea"/>
          <a:cs typeface="+mj-cs"/>
        </a:defRPr>
      </a:lvl1pPr>
    </p:titleStyle>
    <p:bodyStyle>
      <a:lvl1pPr marL="919628" indent="-919628" algn="l" defTabSz="2452340" rtl="0" eaLnBrk="1" latinLnBrk="0" hangingPunct="1">
        <a:spcBef>
          <a:spcPct val="20000"/>
        </a:spcBef>
        <a:buFont typeface="Arial" pitchFamily="34" charset="0"/>
        <a:buChar char="•"/>
        <a:defRPr sz="8606" kern="1200">
          <a:solidFill>
            <a:schemeClr val="tx1"/>
          </a:solidFill>
          <a:latin typeface="+mn-lt"/>
          <a:ea typeface="+mn-ea"/>
          <a:cs typeface="+mn-cs"/>
        </a:defRPr>
      </a:lvl1pPr>
      <a:lvl2pPr marL="1992526" indent="-766356" algn="l" defTabSz="2452340" rtl="0" eaLnBrk="1" latinLnBrk="0" hangingPunct="1">
        <a:spcBef>
          <a:spcPct val="20000"/>
        </a:spcBef>
        <a:buFont typeface="Arial" pitchFamily="34" charset="0"/>
        <a:buChar char="–"/>
        <a:defRPr sz="7538" kern="1200">
          <a:solidFill>
            <a:schemeClr val="tx1"/>
          </a:solidFill>
          <a:latin typeface="+mn-lt"/>
          <a:ea typeface="+mn-ea"/>
          <a:cs typeface="+mn-cs"/>
        </a:defRPr>
      </a:lvl2pPr>
      <a:lvl3pPr marL="3065424" indent="-613084" algn="l" defTabSz="2452340" rtl="0" eaLnBrk="1" latinLnBrk="0" hangingPunct="1">
        <a:spcBef>
          <a:spcPct val="20000"/>
        </a:spcBef>
        <a:buFont typeface="Arial" pitchFamily="34" charset="0"/>
        <a:buChar char="•"/>
        <a:defRPr sz="6472" kern="1200">
          <a:solidFill>
            <a:schemeClr val="tx1"/>
          </a:solidFill>
          <a:latin typeface="+mn-lt"/>
          <a:ea typeface="+mn-ea"/>
          <a:cs typeface="+mn-cs"/>
        </a:defRPr>
      </a:lvl3pPr>
      <a:lvl4pPr marL="429159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4pPr>
      <a:lvl5pPr marL="551776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5pPr>
      <a:lvl6pPr marL="6743934"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6pPr>
      <a:lvl7pPr marL="797010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7pPr>
      <a:lvl8pPr marL="919627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8pPr>
      <a:lvl9pPr marL="10422442" indent="-613084" algn="l" defTabSz="2452340" rtl="0" eaLnBrk="1" latinLnBrk="0" hangingPunct="1">
        <a:spcBef>
          <a:spcPct val="20000"/>
        </a:spcBef>
        <a:buFont typeface="Arial" pitchFamily="34" charset="0"/>
        <a:buChar char="•"/>
        <a:defRPr sz="5406" kern="1200">
          <a:solidFill>
            <a:schemeClr val="tx1"/>
          </a:solidFill>
          <a:latin typeface="+mn-lt"/>
          <a:ea typeface="+mn-ea"/>
          <a:cs typeface="+mn-cs"/>
        </a:defRPr>
      </a:lvl9pPr>
    </p:bodyStyle>
    <p:otherStyle>
      <a:defPPr>
        <a:defRPr lang="en-US"/>
      </a:defPPr>
      <a:lvl1pPr marL="0" algn="l" defTabSz="2452340" rtl="0" eaLnBrk="1" latinLnBrk="0" hangingPunct="1">
        <a:defRPr sz="4836" kern="1200">
          <a:solidFill>
            <a:schemeClr val="tx1"/>
          </a:solidFill>
          <a:latin typeface="+mn-lt"/>
          <a:ea typeface="+mn-ea"/>
          <a:cs typeface="+mn-cs"/>
        </a:defRPr>
      </a:lvl1pPr>
      <a:lvl2pPr marL="1226170" algn="l" defTabSz="2452340" rtl="0" eaLnBrk="1" latinLnBrk="0" hangingPunct="1">
        <a:defRPr sz="4836" kern="1200">
          <a:solidFill>
            <a:schemeClr val="tx1"/>
          </a:solidFill>
          <a:latin typeface="+mn-lt"/>
          <a:ea typeface="+mn-ea"/>
          <a:cs typeface="+mn-cs"/>
        </a:defRPr>
      </a:lvl2pPr>
      <a:lvl3pPr marL="2452340" algn="l" defTabSz="2452340" rtl="0" eaLnBrk="1" latinLnBrk="0" hangingPunct="1">
        <a:defRPr sz="4836" kern="1200">
          <a:solidFill>
            <a:schemeClr val="tx1"/>
          </a:solidFill>
          <a:latin typeface="+mn-lt"/>
          <a:ea typeface="+mn-ea"/>
          <a:cs typeface="+mn-cs"/>
        </a:defRPr>
      </a:lvl3pPr>
      <a:lvl4pPr marL="3678510" algn="l" defTabSz="2452340" rtl="0" eaLnBrk="1" latinLnBrk="0" hangingPunct="1">
        <a:defRPr sz="4836" kern="1200">
          <a:solidFill>
            <a:schemeClr val="tx1"/>
          </a:solidFill>
          <a:latin typeface="+mn-lt"/>
          <a:ea typeface="+mn-ea"/>
          <a:cs typeface="+mn-cs"/>
        </a:defRPr>
      </a:lvl4pPr>
      <a:lvl5pPr marL="4904678" algn="l" defTabSz="2452340" rtl="0" eaLnBrk="1" latinLnBrk="0" hangingPunct="1">
        <a:defRPr sz="4836" kern="1200">
          <a:solidFill>
            <a:schemeClr val="tx1"/>
          </a:solidFill>
          <a:latin typeface="+mn-lt"/>
          <a:ea typeface="+mn-ea"/>
          <a:cs typeface="+mn-cs"/>
        </a:defRPr>
      </a:lvl5pPr>
      <a:lvl6pPr marL="6130848" algn="l" defTabSz="2452340" rtl="0" eaLnBrk="1" latinLnBrk="0" hangingPunct="1">
        <a:defRPr sz="4836" kern="1200">
          <a:solidFill>
            <a:schemeClr val="tx1"/>
          </a:solidFill>
          <a:latin typeface="+mn-lt"/>
          <a:ea typeface="+mn-ea"/>
          <a:cs typeface="+mn-cs"/>
        </a:defRPr>
      </a:lvl6pPr>
      <a:lvl7pPr marL="7357018" algn="l" defTabSz="2452340" rtl="0" eaLnBrk="1" latinLnBrk="0" hangingPunct="1">
        <a:defRPr sz="4836" kern="1200">
          <a:solidFill>
            <a:schemeClr val="tx1"/>
          </a:solidFill>
          <a:latin typeface="+mn-lt"/>
          <a:ea typeface="+mn-ea"/>
          <a:cs typeface="+mn-cs"/>
        </a:defRPr>
      </a:lvl7pPr>
      <a:lvl8pPr marL="8583188" algn="l" defTabSz="2452340" rtl="0" eaLnBrk="1" latinLnBrk="0" hangingPunct="1">
        <a:defRPr sz="4836" kern="1200">
          <a:solidFill>
            <a:schemeClr val="tx1"/>
          </a:solidFill>
          <a:latin typeface="+mn-lt"/>
          <a:ea typeface="+mn-ea"/>
          <a:cs typeface="+mn-cs"/>
        </a:defRPr>
      </a:lvl8pPr>
      <a:lvl9pPr marL="9809358" algn="l" defTabSz="2452340" rtl="0" eaLnBrk="1" latinLnBrk="0" hangingPunct="1">
        <a:defRPr sz="4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08401-4136-26C7-8020-5B3EDB34A180}"/>
              </a:ext>
            </a:extLst>
          </p:cNvPr>
          <p:cNvSpPr>
            <a:spLocks noGrp="1"/>
          </p:cNvSpPr>
          <p:nvPr>
            <p:ph type="body" sz="quarter" idx="10"/>
          </p:nvPr>
        </p:nvSpPr>
        <p:spPr>
          <a:xfrm>
            <a:off x="316443" y="3411053"/>
            <a:ext cx="6725730" cy="3936450"/>
          </a:xfrm>
        </p:spPr>
        <p:txBody>
          <a:bodyPr/>
          <a:lstStyle/>
          <a:p>
            <a:r>
              <a:rPr lang="en-US" sz="2400" dirty="0"/>
              <a:t>Juventus is the most successful Football Club in Italy. With a total of 36 Scudettos (League titles) which is the most of any other team in the league. The club history started in 1897, and the club was the house for legends in the game such as Zinedine Zidane, Gianluigi Buffon, Andrea Pirlo, etc. </a:t>
            </a:r>
          </a:p>
          <a:p>
            <a:r>
              <a:rPr lang="en-US" sz="2400" dirty="0"/>
              <a:t>I’m a big supporter of the club, and so choosing this as my topic for this project felt like a natural choice.</a:t>
            </a:r>
          </a:p>
        </p:txBody>
      </p:sp>
      <p:sp>
        <p:nvSpPr>
          <p:cNvPr id="3" name="Text Placeholder 2">
            <a:extLst>
              <a:ext uri="{FF2B5EF4-FFF2-40B4-BE49-F238E27FC236}">
                <a16:creationId xmlns:a16="http://schemas.microsoft.com/office/drawing/2014/main" id="{356025AA-5FC7-69D4-A747-F0E687E014B2}"/>
              </a:ext>
            </a:extLst>
          </p:cNvPr>
          <p:cNvSpPr>
            <a:spLocks noGrp="1"/>
          </p:cNvSpPr>
          <p:nvPr>
            <p:ph type="body" sz="quarter" idx="161"/>
          </p:nvPr>
        </p:nvSpPr>
        <p:spPr>
          <a:xfrm>
            <a:off x="3418177" y="1172871"/>
            <a:ext cx="21823080" cy="415498"/>
          </a:xfrm>
        </p:spPr>
        <p:txBody>
          <a:bodyPr/>
          <a:lstStyle/>
          <a:p>
            <a:r>
              <a:rPr lang="en-US" dirty="0"/>
              <a:t>Emanuel Monzon</a:t>
            </a:r>
          </a:p>
        </p:txBody>
      </p:sp>
      <p:sp>
        <p:nvSpPr>
          <p:cNvPr id="5" name="Text Placeholder 4">
            <a:extLst>
              <a:ext uri="{FF2B5EF4-FFF2-40B4-BE49-F238E27FC236}">
                <a16:creationId xmlns:a16="http://schemas.microsoft.com/office/drawing/2014/main" id="{52E065A9-4782-D084-C519-89D2B6147A80}"/>
              </a:ext>
            </a:extLst>
          </p:cNvPr>
          <p:cNvSpPr>
            <a:spLocks noGrp="1"/>
          </p:cNvSpPr>
          <p:nvPr>
            <p:ph type="body" sz="quarter" idx="196"/>
          </p:nvPr>
        </p:nvSpPr>
        <p:spPr/>
        <p:txBody>
          <a:bodyPr/>
          <a:lstStyle/>
          <a:p>
            <a:r>
              <a:rPr lang="en-US" dirty="0"/>
              <a:t>Juventus Word Text Generation Tweets</a:t>
            </a:r>
          </a:p>
        </p:txBody>
      </p:sp>
      <p:sp>
        <p:nvSpPr>
          <p:cNvPr id="6" name="Text Placeholder 5">
            <a:extLst>
              <a:ext uri="{FF2B5EF4-FFF2-40B4-BE49-F238E27FC236}">
                <a16:creationId xmlns:a16="http://schemas.microsoft.com/office/drawing/2014/main" id="{A6DF2239-EBB7-C5C8-57FF-8F087BF7A2AB}"/>
              </a:ext>
            </a:extLst>
          </p:cNvPr>
          <p:cNvSpPr>
            <a:spLocks noGrp="1"/>
          </p:cNvSpPr>
          <p:nvPr>
            <p:ph type="body" sz="quarter" idx="197"/>
          </p:nvPr>
        </p:nvSpPr>
        <p:spPr/>
        <p:txBody>
          <a:bodyPr/>
          <a:lstStyle/>
          <a:p>
            <a:r>
              <a:rPr lang="en-US" dirty="0"/>
              <a:t>Juventus Intro and Why I picked this for my topic</a:t>
            </a:r>
          </a:p>
        </p:txBody>
      </p:sp>
      <p:sp>
        <p:nvSpPr>
          <p:cNvPr id="7" name="Text Placeholder 6">
            <a:extLst>
              <a:ext uri="{FF2B5EF4-FFF2-40B4-BE49-F238E27FC236}">
                <a16:creationId xmlns:a16="http://schemas.microsoft.com/office/drawing/2014/main" id="{2BCD17E6-4EB8-F05F-C12F-C361999FBBE8}"/>
              </a:ext>
            </a:extLst>
          </p:cNvPr>
          <p:cNvSpPr>
            <a:spLocks noGrp="1"/>
          </p:cNvSpPr>
          <p:nvPr>
            <p:ph type="body" sz="quarter" idx="198"/>
          </p:nvPr>
        </p:nvSpPr>
        <p:spPr/>
        <p:txBody>
          <a:bodyPr/>
          <a:lstStyle/>
          <a:p>
            <a:r>
              <a:rPr lang="en-US" dirty="0"/>
              <a:t>Methods for generation</a:t>
            </a:r>
          </a:p>
        </p:txBody>
      </p:sp>
      <p:sp>
        <p:nvSpPr>
          <p:cNvPr id="8" name="Text Placeholder 7">
            <a:extLst>
              <a:ext uri="{FF2B5EF4-FFF2-40B4-BE49-F238E27FC236}">
                <a16:creationId xmlns:a16="http://schemas.microsoft.com/office/drawing/2014/main" id="{BBEFF419-241A-E219-375B-66D30E6E38B3}"/>
              </a:ext>
            </a:extLst>
          </p:cNvPr>
          <p:cNvSpPr>
            <a:spLocks noGrp="1"/>
          </p:cNvSpPr>
          <p:nvPr>
            <p:ph type="body" sz="quarter" idx="199"/>
          </p:nvPr>
        </p:nvSpPr>
        <p:spPr/>
        <p:txBody>
          <a:bodyPr/>
          <a:lstStyle/>
          <a:p>
            <a:r>
              <a:rPr lang="en-US" dirty="0"/>
              <a:t>Visualization of model input and output</a:t>
            </a:r>
          </a:p>
        </p:txBody>
      </p:sp>
      <p:sp>
        <p:nvSpPr>
          <p:cNvPr id="9" name="Text Placeholder 8">
            <a:extLst>
              <a:ext uri="{FF2B5EF4-FFF2-40B4-BE49-F238E27FC236}">
                <a16:creationId xmlns:a16="http://schemas.microsoft.com/office/drawing/2014/main" id="{575FEDA5-9C36-5BF3-1BCA-F504F653CABE}"/>
              </a:ext>
            </a:extLst>
          </p:cNvPr>
          <p:cNvSpPr>
            <a:spLocks noGrp="1"/>
          </p:cNvSpPr>
          <p:nvPr>
            <p:ph type="body" sz="quarter" idx="200"/>
          </p:nvPr>
        </p:nvSpPr>
        <p:spPr/>
        <p:txBody>
          <a:bodyPr/>
          <a:lstStyle/>
          <a:p>
            <a:r>
              <a:rPr lang="en-US" dirty="0"/>
              <a:t>Results</a:t>
            </a:r>
          </a:p>
        </p:txBody>
      </p:sp>
      <p:sp>
        <p:nvSpPr>
          <p:cNvPr id="10" name="Text Placeholder 9">
            <a:extLst>
              <a:ext uri="{FF2B5EF4-FFF2-40B4-BE49-F238E27FC236}">
                <a16:creationId xmlns:a16="http://schemas.microsoft.com/office/drawing/2014/main" id="{E6187F25-6250-9918-E954-32F8070EDEAF}"/>
              </a:ext>
            </a:extLst>
          </p:cNvPr>
          <p:cNvSpPr>
            <a:spLocks noGrp="1"/>
          </p:cNvSpPr>
          <p:nvPr>
            <p:ph type="body" sz="quarter" idx="201"/>
          </p:nvPr>
        </p:nvSpPr>
        <p:spPr/>
        <p:txBody>
          <a:bodyPr/>
          <a:lstStyle/>
          <a:p>
            <a:r>
              <a:rPr lang="en-US" dirty="0"/>
              <a:t>Objectives</a:t>
            </a:r>
          </a:p>
        </p:txBody>
      </p:sp>
      <p:sp>
        <p:nvSpPr>
          <p:cNvPr id="11" name="Text Placeholder 10">
            <a:extLst>
              <a:ext uri="{FF2B5EF4-FFF2-40B4-BE49-F238E27FC236}">
                <a16:creationId xmlns:a16="http://schemas.microsoft.com/office/drawing/2014/main" id="{2DC67EA7-C011-C326-2BE7-3FB993D0FAAF}"/>
              </a:ext>
            </a:extLst>
          </p:cNvPr>
          <p:cNvSpPr>
            <a:spLocks noGrp="1"/>
          </p:cNvSpPr>
          <p:nvPr>
            <p:ph type="body" sz="quarter" idx="202"/>
          </p:nvPr>
        </p:nvSpPr>
        <p:spPr/>
        <p:txBody>
          <a:bodyPr/>
          <a:lstStyle/>
          <a:p>
            <a:r>
              <a:rPr lang="en-US" dirty="0"/>
              <a:t>Conclusion</a:t>
            </a:r>
          </a:p>
        </p:txBody>
      </p:sp>
      <p:sp>
        <p:nvSpPr>
          <p:cNvPr id="14" name="Text Placeholder 13">
            <a:extLst>
              <a:ext uri="{FF2B5EF4-FFF2-40B4-BE49-F238E27FC236}">
                <a16:creationId xmlns:a16="http://schemas.microsoft.com/office/drawing/2014/main" id="{0ACCA90D-CF20-778E-782C-41DB18F732BC}"/>
              </a:ext>
            </a:extLst>
          </p:cNvPr>
          <p:cNvSpPr>
            <a:spLocks noGrp="1"/>
          </p:cNvSpPr>
          <p:nvPr>
            <p:ph type="body" sz="quarter" idx="205"/>
          </p:nvPr>
        </p:nvSpPr>
        <p:spPr>
          <a:xfrm>
            <a:off x="7756387" y="3411053"/>
            <a:ext cx="6725730" cy="4601247"/>
          </a:xfrm>
        </p:spPr>
        <p:txBody>
          <a:bodyPr/>
          <a:lstStyle/>
          <a:p>
            <a:r>
              <a:rPr lang="en-US" sz="2000" dirty="0"/>
              <a:t>1: The first step is to gather the data from Twitter which is done by first installing the Tweepy library Python. It is important to remove the retweets since we don’t want those.</a:t>
            </a:r>
          </a:p>
          <a:p>
            <a:r>
              <a:rPr lang="en-US" sz="2000" dirty="0"/>
              <a:t>2: Clean the tweets since our models won’t be effective if these aren’t cleaned. Since part of the project is to also be able to generate Hashtags, words that start with # won’t be omitted. However, we want to omit links, Unicode characters such as emojis. Doing so, our data will only contain ASCII characters.</a:t>
            </a:r>
          </a:p>
          <a:p>
            <a:r>
              <a:rPr lang="en-US" sz="2000" dirty="0"/>
              <a:t>3: Use the models as shown in Tutorials 1-3 to use the character generation model and the word generation model.</a:t>
            </a:r>
          </a:p>
        </p:txBody>
      </p:sp>
      <p:sp>
        <p:nvSpPr>
          <p:cNvPr id="15" name="Text Placeholder 14">
            <a:extLst>
              <a:ext uri="{FF2B5EF4-FFF2-40B4-BE49-F238E27FC236}">
                <a16:creationId xmlns:a16="http://schemas.microsoft.com/office/drawing/2014/main" id="{2B9074A0-7AAF-5AFC-CFE3-D16D2D6B9A24}"/>
              </a:ext>
            </a:extLst>
          </p:cNvPr>
          <p:cNvSpPr>
            <a:spLocks noGrp="1"/>
          </p:cNvSpPr>
          <p:nvPr>
            <p:ph type="body" sz="quarter" idx="206"/>
          </p:nvPr>
        </p:nvSpPr>
        <p:spPr>
          <a:xfrm>
            <a:off x="22179075" y="3411053"/>
            <a:ext cx="6725730" cy="5093690"/>
          </a:xfrm>
        </p:spPr>
        <p:txBody>
          <a:bodyPr/>
          <a:lstStyle/>
          <a:p>
            <a:r>
              <a:rPr lang="en-US" sz="1600" dirty="0"/>
              <a:t>	Character Base Model</a:t>
            </a:r>
          </a:p>
          <a:p>
            <a:endParaRPr lang="en-US" sz="1600" dirty="0"/>
          </a:p>
          <a:p>
            <a:r>
              <a:rPr lang="en-US" sz="1600" dirty="0"/>
              <a:t>Examples of Tweets generated:</a:t>
            </a:r>
          </a:p>
          <a:p>
            <a:r>
              <a:rPr lang="en-US" sz="1600" dirty="0"/>
              <a:t>-Juventus are getting closer to an agreement on personal terms with Juventus. He is now waiting for Juventus are getting closer to an agreement on pers</a:t>
            </a:r>
          </a:p>
          <a:p>
            <a:r>
              <a:rPr lang="en-US" sz="1600" dirty="0"/>
              <a:t>-Zidane come back to the </a:t>
            </a:r>
            <a:r>
              <a:rPr lang="en-US" sz="1600" dirty="0" err="1"/>
              <a:t>proors</a:t>
            </a:r>
            <a:r>
              <a:rPr lang="en-US" sz="1600" dirty="0"/>
              <a:t> and is a ready with the #Barcelona #Juventus #Juve #FinoAlleFine #Juventus #Juve #FinoAlleFine #Juventus #Juve #FinoAll</a:t>
            </a:r>
          </a:p>
          <a:p>
            <a:endParaRPr lang="en-US" sz="1600" dirty="0"/>
          </a:p>
          <a:p>
            <a:r>
              <a:rPr lang="en-US" sz="1600" dirty="0"/>
              <a:t>	Word Base Model</a:t>
            </a:r>
          </a:p>
          <a:p>
            <a:endParaRPr lang="en-US" sz="1600" dirty="0"/>
          </a:p>
          <a:p>
            <a:r>
              <a:rPr lang="en-US" sz="1600" dirty="0"/>
              <a:t>Examples of Tweets generated:</a:t>
            </a:r>
          </a:p>
          <a:p>
            <a:r>
              <a:rPr lang="en-US" sz="1600" dirty="0"/>
              <a:t>-prepared best to nightmares this best </a:t>
            </a:r>
            <a:r>
              <a:rPr lang="en-US" sz="1600" dirty="0" err="1"/>
              <a:t>dimaria</a:t>
            </a:r>
            <a:r>
              <a:rPr lang="en-US" sz="1600" dirty="0"/>
              <a:t> </a:t>
            </a:r>
            <a:r>
              <a:rPr lang="en-US" sz="1600" dirty="0" err="1"/>
              <a:t>acmilan</a:t>
            </a:r>
            <a:r>
              <a:rPr lang="en-US" sz="1600" dirty="0"/>
              <a:t> </a:t>
            </a:r>
            <a:r>
              <a:rPr lang="en-US" sz="1600" dirty="0" err="1"/>
              <a:t>acmilan</a:t>
            </a:r>
            <a:r>
              <a:rPr lang="en-US" sz="1600" dirty="0"/>
              <a:t> do </a:t>
            </a:r>
            <a:r>
              <a:rPr lang="en-US" sz="1600" dirty="0" err="1"/>
              <a:t>ronaldo</a:t>
            </a:r>
            <a:r>
              <a:rPr lang="en-US" sz="1600" dirty="0"/>
              <a:t> want to say man with the return</a:t>
            </a:r>
          </a:p>
          <a:p>
            <a:r>
              <a:rPr lang="en-US" sz="1600" dirty="0"/>
              <a:t>-of </a:t>
            </a:r>
            <a:r>
              <a:rPr lang="en-US" sz="1600" dirty="0" err="1"/>
              <a:t>verona</a:t>
            </a:r>
            <a:r>
              <a:rPr lang="en-US" sz="1600" dirty="0"/>
              <a:t> version newcomer fans video </a:t>
            </a:r>
            <a:r>
              <a:rPr lang="en-US" sz="1600" dirty="0" err="1"/>
              <a:t>nikola</a:t>
            </a:r>
            <a:r>
              <a:rPr lang="en-US" sz="1600" dirty="0"/>
              <a:t> </a:t>
            </a:r>
            <a:r>
              <a:rPr lang="en-US" sz="1600" dirty="0" err="1"/>
              <a:t>euronext</a:t>
            </a:r>
            <a:r>
              <a:rPr lang="en-US" sz="1600" dirty="0"/>
              <a:t> </a:t>
            </a:r>
            <a:r>
              <a:rPr lang="en-US" sz="1600" dirty="0" err="1"/>
              <a:t>manchester</a:t>
            </a:r>
            <a:r>
              <a:rPr lang="en-US" sz="1600" dirty="0"/>
              <a:t> united sporting director john </a:t>
            </a:r>
            <a:r>
              <a:rPr lang="en-US" sz="1600" dirty="0" err="1"/>
              <a:t>murtough</a:t>
            </a:r>
            <a:r>
              <a:rPr lang="en-US" sz="1600" dirty="0"/>
              <a:t> and </a:t>
            </a:r>
            <a:r>
              <a:rPr lang="en-US" sz="1600" dirty="0" err="1"/>
              <a:t>juventus</a:t>
            </a:r>
            <a:r>
              <a:rPr lang="en-US" sz="1600" dirty="0"/>
              <a:t> midfielder </a:t>
            </a:r>
            <a:r>
              <a:rPr lang="en-US" sz="1600" dirty="0" err="1"/>
              <a:t>kostic</a:t>
            </a:r>
            <a:endParaRPr lang="en-US" sz="1600" dirty="0"/>
          </a:p>
        </p:txBody>
      </p:sp>
      <p:sp>
        <p:nvSpPr>
          <p:cNvPr id="16" name="Text Placeholder 15">
            <a:extLst>
              <a:ext uri="{FF2B5EF4-FFF2-40B4-BE49-F238E27FC236}">
                <a16:creationId xmlns:a16="http://schemas.microsoft.com/office/drawing/2014/main" id="{512D6044-779E-A5F4-7FE5-222D8FB18348}"/>
              </a:ext>
            </a:extLst>
          </p:cNvPr>
          <p:cNvSpPr>
            <a:spLocks noGrp="1"/>
          </p:cNvSpPr>
          <p:nvPr>
            <p:ph type="body" sz="quarter" idx="207"/>
          </p:nvPr>
        </p:nvSpPr>
        <p:spPr>
          <a:xfrm>
            <a:off x="22179075" y="10209753"/>
            <a:ext cx="6725730" cy="2108257"/>
          </a:xfrm>
        </p:spPr>
        <p:txBody>
          <a:bodyPr/>
          <a:lstStyle/>
          <a:p>
            <a:r>
              <a:rPr lang="en-US" dirty="0"/>
              <a:t>The Character Base Model gave a 77% accuracy while the word base Model gave a 62% accuracy. Based on these results, the Character Base Model seems to do better when it comes to generating tweets and this seems to be the case since the tweets generated by the Character base are more coherent than the ones generated by </a:t>
            </a:r>
            <a:r>
              <a:rPr lang="en-US"/>
              <a:t>the Word Base Model.</a:t>
            </a:r>
          </a:p>
        </p:txBody>
      </p:sp>
      <p:sp>
        <p:nvSpPr>
          <p:cNvPr id="17" name="Text Placeholder 16">
            <a:extLst>
              <a:ext uri="{FF2B5EF4-FFF2-40B4-BE49-F238E27FC236}">
                <a16:creationId xmlns:a16="http://schemas.microsoft.com/office/drawing/2014/main" id="{9E9640A9-D72D-8C70-B6A1-139388B4BA45}"/>
              </a:ext>
            </a:extLst>
          </p:cNvPr>
          <p:cNvSpPr>
            <a:spLocks noGrp="1"/>
          </p:cNvSpPr>
          <p:nvPr>
            <p:ph type="body" sz="quarter" idx="208"/>
          </p:nvPr>
        </p:nvSpPr>
        <p:spPr>
          <a:xfrm>
            <a:off x="316443" y="9284443"/>
            <a:ext cx="6725730" cy="1646592"/>
          </a:xfrm>
        </p:spPr>
        <p:txBody>
          <a:bodyPr/>
          <a:lstStyle/>
          <a:p>
            <a:r>
              <a:rPr lang="en-US" sz="2400" dirty="0"/>
              <a:t>The purpose for this project is to generate 20 tweets by using both a Character-based language model and a Word-based language model as shown in the tutorials.</a:t>
            </a:r>
          </a:p>
        </p:txBody>
      </p:sp>
      <p:pic>
        <p:nvPicPr>
          <p:cNvPr id="19" name="Picture 18">
            <a:extLst>
              <a:ext uri="{FF2B5EF4-FFF2-40B4-BE49-F238E27FC236}">
                <a16:creationId xmlns:a16="http://schemas.microsoft.com/office/drawing/2014/main" id="{8AF23436-F570-732F-A234-8EB30AA4A9CA}"/>
              </a:ext>
            </a:extLst>
          </p:cNvPr>
          <p:cNvPicPr>
            <a:picLocks noChangeAspect="1"/>
          </p:cNvPicPr>
          <p:nvPr/>
        </p:nvPicPr>
        <p:blipFill>
          <a:blip r:embed="rId2"/>
          <a:stretch>
            <a:fillRect/>
          </a:stretch>
        </p:blipFill>
        <p:spPr>
          <a:xfrm>
            <a:off x="26680825" y="185125"/>
            <a:ext cx="2223979" cy="1403244"/>
          </a:xfrm>
          <a:prstGeom prst="rect">
            <a:avLst/>
          </a:prstGeom>
        </p:spPr>
      </p:pic>
      <p:pic>
        <p:nvPicPr>
          <p:cNvPr id="21" name="Picture 20">
            <a:extLst>
              <a:ext uri="{FF2B5EF4-FFF2-40B4-BE49-F238E27FC236}">
                <a16:creationId xmlns:a16="http://schemas.microsoft.com/office/drawing/2014/main" id="{13F65EF2-9357-A3B9-DFFC-E4CA0F14E434}"/>
              </a:ext>
            </a:extLst>
          </p:cNvPr>
          <p:cNvPicPr>
            <a:picLocks noChangeAspect="1"/>
          </p:cNvPicPr>
          <p:nvPr/>
        </p:nvPicPr>
        <p:blipFill>
          <a:blip r:embed="rId3"/>
          <a:stretch>
            <a:fillRect/>
          </a:stretch>
        </p:blipFill>
        <p:spPr>
          <a:xfrm>
            <a:off x="7756388" y="8693234"/>
            <a:ext cx="6573329" cy="1969375"/>
          </a:xfrm>
          <a:prstGeom prst="rect">
            <a:avLst/>
          </a:prstGeom>
        </p:spPr>
      </p:pic>
      <p:sp>
        <p:nvSpPr>
          <p:cNvPr id="22" name="TextBox 21">
            <a:extLst>
              <a:ext uri="{FF2B5EF4-FFF2-40B4-BE49-F238E27FC236}">
                <a16:creationId xmlns:a16="http://schemas.microsoft.com/office/drawing/2014/main" id="{67BDEE6A-E843-CBB0-A2A4-125C12A67B9C}"/>
              </a:ext>
            </a:extLst>
          </p:cNvPr>
          <p:cNvSpPr txBox="1"/>
          <p:nvPr/>
        </p:nvSpPr>
        <p:spPr>
          <a:xfrm>
            <a:off x="8743444" y="10853685"/>
            <a:ext cx="475161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Example Tweets that we get from Twitter</a:t>
            </a:r>
          </a:p>
        </p:txBody>
      </p:sp>
      <p:pic>
        <p:nvPicPr>
          <p:cNvPr id="23" name="Picture 22">
            <a:extLst>
              <a:ext uri="{FF2B5EF4-FFF2-40B4-BE49-F238E27FC236}">
                <a16:creationId xmlns:a16="http://schemas.microsoft.com/office/drawing/2014/main" id="{F2C81F63-7505-0E33-CF36-96756529E219}"/>
              </a:ext>
            </a:extLst>
          </p:cNvPr>
          <p:cNvPicPr>
            <a:picLocks noChangeAspect="1"/>
          </p:cNvPicPr>
          <p:nvPr/>
        </p:nvPicPr>
        <p:blipFill>
          <a:blip r:embed="rId4"/>
          <a:stretch>
            <a:fillRect/>
          </a:stretch>
        </p:blipFill>
        <p:spPr>
          <a:xfrm>
            <a:off x="16754208" y="3733349"/>
            <a:ext cx="3152775" cy="2809875"/>
          </a:xfrm>
          <a:prstGeom prst="rect">
            <a:avLst/>
          </a:prstGeom>
        </p:spPr>
      </p:pic>
      <p:sp>
        <p:nvSpPr>
          <p:cNvPr id="24" name="TextBox 23">
            <a:extLst>
              <a:ext uri="{FF2B5EF4-FFF2-40B4-BE49-F238E27FC236}">
                <a16:creationId xmlns:a16="http://schemas.microsoft.com/office/drawing/2014/main" id="{5A045A16-5B66-EE57-9E27-6B55EECE8635}"/>
              </a:ext>
            </a:extLst>
          </p:cNvPr>
          <p:cNvSpPr txBox="1"/>
          <p:nvPr/>
        </p:nvSpPr>
        <p:spPr>
          <a:xfrm>
            <a:off x="16174994" y="6697362"/>
            <a:ext cx="501684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Visualization of the Character model input/output</a:t>
            </a:r>
          </a:p>
        </p:txBody>
      </p:sp>
      <p:pic>
        <p:nvPicPr>
          <p:cNvPr id="25" name="Picture 24">
            <a:extLst>
              <a:ext uri="{FF2B5EF4-FFF2-40B4-BE49-F238E27FC236}">
                <a16:creationId xmlns:a16="http://schemas.microsoft.com/office/drawing/2014/main" id="{7357EF85-D279-80D4-5D44-4478303F5C71}"/>
              </a:ext>
            </a:extLst>
          </p:cNvPr>
          <p:cNvPicPr>
            <a:picLocks noChangeAspect="1"/>
          </p:cNvPicPr>
          <p:nvPr/>
        </p:nvPicPr>
        <p:blipFill>
          <a:blip r:embed="rId5"/>
          <a:stretch>
            <a:fillRect/>
          </a:stretch>
        </p:blipFill>
        <p:spPr>
          <a:xfrm>
            <a:off x="16888210" y="7450094"/>
            <a:ext cx="3343275" cy="4066404"/>
          </a:xfrm>
          <a:prstGeom prst="rect">
            <a:avLst/>
          </a:prstGeom>
        </p:spPr>
      </p:pic>
      <p:sp>
        <p:nvSpPr>
          <p:cNvPr id="26" name="TextBox 25">
            <a:extLst>
              <a:ext uri="{FF2B5EF4-FFF2-40B4-BE49-F238E27FC236}">
                <a16:creationId xmlns:a16="http://schemas.microsoft.com/office/drawing/2014/main" id="{451966A8-92BD-5510-4B3E-3C35FECBBC6A}"/>
              </a:ext>
            </a:extLst>
          </p:cNvPr>
          <p:cNvSpPr txBox="1"/>
          <p:nvPr/>
        </p:nvSpPr>
        <p:spPr>
          <a:xfrm>
            <a:off x="16434486" y="11726562"/>
            <a:ext cx="433722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Visualization of the Word model input/output</a:t>
            </a:r>
          </a:p>
        </p:txBody>
      </p:sp>
    </p:spTree>
    <p:extLst>
      <p:ext uri="{BB962C8B-B14F-4D97-AF65-F5344CB8AC3E}">
        <p14:creationId xmlns:p14="http://schemas.microsoft.com/office/powerpoint/2010/main" val="1288915697"/>
      </p:ext>
    </p:extLst>
  </p:cSld>
  <p:clrMapOvr>
    <a:masterClrMapping/>
  </p:clrMapOvr>
</p:sld>
</file>

<file path=ppt/theme/theme1.xml><?xml version="1.0" encoding="utf-8"?>
<a:theme xmlns:a="http://schemas.openxmlformats.org/drawingml/2006/main" name="42x9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PosterPresentations.com-42x90-Template</Template>
  <TotalTime>442</TotalTime>
  <Words>473</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42x90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42x90 PowerPoint Presentation</dc:title>
  <dc:subject>Research poster presentation template</dc:subject>
  <dc:creator>PosterPresentations.com</dc:creator>
  <cp:keywords>42x90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Emanuel Monzon</cp:lastModifiedBy>
  <cp:revision>44</cp:revision>
  <dcterms:created xsi:type="dcterms:W3CDTF">2012-02-07T00:57:20Z</dcterms:created>
  <dcterms:modified xsi:type="dcterms:W3CDTF">2022-08-16T00:26:58Z</dcterms:modified>
  <cp:category>Research poster templates</cp:category>
</cp:coreProperties>
</file>